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bin" ContentType="application/vnd.openxmlformats-officedocument.oleObject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337" r:id="rId2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B60"/>
    <a:srgbClr val="8A8BB8"/>
    <a:srgbClr val="FF0000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139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195A0E-C596-4845-8D95-3D19896B09D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9FB1E8-8F35-4602-B079-841B9232141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9190450-C06E-4202-BFBE-FEA078F3C2FC}" type="parTrans" cxnId="{E6A1E332-35AC-4110-8E5A-CB57F1822EE4}">
      <dgm:prSet/>
      <dgm:spPr/>
      <dgm:t>
        <a:bodyPr/>
        <a:lstStyle/>
        <a:p>
          <a:endParaRPr lang="cs-CZ"/>
        </a:p>
      </dgm:t>
    </dgm:pt>
    <dgm:pt modelId="{7F1D94E9-6666-4434-91FC-34BC82CDA957}" type="sibTrans" cxnId="{E6A1E332-35AC-4110-8E5A-CB57F1822EE4}">
      <dgm:prSet/>
      <dgm:spPr/>
      <dgm:t>
        <a:bodyPr/>
        <a:lstStyle/>
        <a:p>
          <a:endParaRPr lang="cs-CZ"/>
        </a:p>
      </dgm:t>
    </dgm:pt>
    <dgm:pt modelId="{FD873A2C-E176-4FF8-8387-CDC2BEED6DB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CBB43FD6-0025-4E62-9C69-ED4FA4CF7206}" type="parTrans" cxnId="{DC470421-1397-40C9-AA09-000C205678A8}">
      <dgm:prSet/>
      <dgm:spPr/>
      <dgm:t>
        <a:bodyPr/>
        <a:lstStyle/>
        <a:p>
          <a:endParaRPr lang="cs-CZ"/>
        </a:p>
      </dgm:t>
    </dgm:pt>
    <dgm:pt modelId="{1C330111-6F1C-4584-8BCB-994E1CD7F012}" type="sibTrans" cxnId="{DC470421-1397-40C9-AA09-000C205678A8}">
      <dgm:prSet/>
      <dgm:spPr/>
      <dgm:t>
        <a:bodyPr/>
        <a:lstStyle/>
        <a:p>
          <a:endParaRPr lang="cs-CZ"/>
        </a:p>
      </dgm:t>
    </dgm:pt>
    <dgm:pt modelId="{FCB6642E-2B86-48CC-9DA5-1091B6396061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40EE3F4F-DD6E-4398-B99D-FE8D59C58552}" type="parTrans" cxnId="{2E665CDB-1B7F-450D-9321-D57D8B021B2B}">
      <dgm:prSet/>
      <dgm:spPr/>
      <dgm:t>
        <a:bodyPr/>
        <a:lstStyle/>
        <a:p>
          <a:endParaRPr lang="cs-CZ"/>
        </a:p>
      </dgm:t>
    </dgm:pt>
    <dgm:pt modelId="{F68E1283-974B-4340-925C-BFF3C5172B6A}" type="sibTrans" cxnId="{2E665CDB-1B7F-450D-9321-D57D8B021B2B}">
      <dgm:prSet/>
      <dgm:spPr/>
      <dgm:t>
        <a:bodyPr/>
        <a:lstStyle/>
        <a:p>
          <a:endParaRPr lang="cs-CZ"/>
        </a:p>
      </dgm:t>
    </dgm:pt>
    <dgm:pt modelId="{1802EC49-6047-44D0-BA87-FDC2A9BF8480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FC8BD2D8-0091-4A61-9A0D-96FB41E61798}" type="parTrans" cxnId="{99FE81B8-CFF8-4372-8900-AAF63B334022}">
      <dgm:prSet/>
      <dgm:spPr/>
      <dgm:t>
        <a:bodyPr/>
        <a:lstStyle/>
        <a:p>
          <a:endParaRPr lang="cs-CZ"/>
        </a:p>
      </dgm:t>
    </dgm:pt>
    <dgm:pt modelId="{87918B80-328B-48EE-8F40-A51E6F1BD61C}" type="sibTrans" cxnId="{99FE81B8-CFF8-4372-8900-AAF63B334022}">
      <dgm:prSet/>
      <dgm:spPr/>
      <dgm:t>
        <a:bodyPr/>
        <a:lstStyle/>
        <a:p>
          <a:endParaRPr lang="cs-CZ"/>
        </a:p>
      </dgm:t>
    </dgm:pt>
    <dgm:pt modelId="{224F8E42-047F-4BB0-8C82-9BEB4A1BDBC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cs-CZ" b="1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b="1" dirty="0">
            <a:latin typeface="Times New Roman" pitchFamily="18" charset="0"/>
            <a:cs typeface="Times New Roman" pitchFamily="18" charset="0"/>
          </a:endParaRPr>
        </a:p>
      </dgm:t>
    </dgm:pt>
    <dgm:pt modelId="{69A76FD4-123F-4EF6-820F-3DF6E7348C75}" type="sibTrans" cxnId="{C21ADB8D-1983-493E-844B-2EF8DB0DB855}">
      <dgm:prSet/>
      <dgm:spPr/>
      <dgm:t>
        <a:bodyPr/>
        <a:lstStyle/>
        <a:p>
          <a:endParaRPr lang="cs-CZ"/>
        </a:p>
      </dgm:t>
    </dgm:pt>
    <dgm:pt modelId="{445ABA1C-05E9-4C66-951A-454D74739534}" type="parTrans" cxnId="{C21ADB8D-1983-493E-844B-2EF8DB0DB855}">
      <dgm:prSet/>
      <dgm:spPr/>
      <dgm:t>
        <a:bodyPr/>
        <a:lstStyle/>
        <a:p>
          <a:endParaRPr lang="cs-CZ"/>
        </a:p>
      </dgm:t>
    </dgm:pt>
    <dgm:pt modelId="{4D73FDB7-A3BA-44B4-A8C8-0FBAF8F78AE5}" type="pres">
      <dgm:prSet presAssocID="{EF195A0E-C596-4845-8D95-3D19896B09DE}" presName="Name0" presStyleCnt="0">
        <dgm:presLayoutVars>
          <dgm:dir/>
          <dgm:animLvl val="lvl"/>
          <dgm:resizeHandles val="exact"/>
        </dgm:presLayoutVars>
      </dgm:prSet>
      <dgm:spPr/>
    </dgm:pt>
    <dgm:pt modelId="{65D8B536-BFF2-4CC4-B6EC-F2674A4116C4}" type="pres">
      <dgm:prSet presAssocID="{939FB1E8-8F35-4602-B079-841B9232141A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72007B-CDF8-4AC6-B4FC-DEB174A34939}" type="pres">
      <dgm:prSet presAssocID="{7F1D94E9-6666-4434-91FC-34BC82CDA957}" presName="parTxOnlySpace" presStyleCnt="0"/>
      <dgm:spPr/>
    </dgm:pt>
    <dgm:pt modelId="{A773F5EF-881E-4516-8B59-662FF638303E}" type="pres">
      <dgm:prSet presAssocID="{FD873A2C-E176-4FF8-8387-CDC2BEED6DB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1B1804D-EEF2-40FD-9CD6-6DCA5BFD9CC7}" type="pres">
      <dgm:prSet presAssocID="{1C330111-6F1C-4584-8BCB-994E1CD7F012}" presName="parTxOnlySpace" presStyleCnt="0"/>
      <dgm:spPr/>
    </dgm:pt>
    <dgm:pt modelId="{19011EFE-94C4-48CF-81C4-655771F7DD58}" type="pres">
      <dgm:prSet presAssocID="{FCB6642E-2B86-48CC-9DA5-1091B639606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0CA796-2383-4A9D-9957-EB9D57AD247D}" type="pres">
      <dgm:prSet presAssocID="{F68E1283-974B-4340-925C-BFF3C5172B6A}" presName="parTxOnlySpace" presStyleCnt="0"/>
      <dgm:spPr/>
    </dgm:pt>
    <dgm:pt modelId="{36B36FD6-5F50-4AA6-ADB8-8F397A904CFD}" type="pres">
      <dgm:prSet presAssocID="{1802EC49-6047-44D0-BA87-FDC2A9BF8480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77FE66-F434-4159-B1A9-BE5BFCF2E35C}" type="pres">
      <dgm:prSet presAssocID="{87918B80-328B-48EE-8F40-A51E6F1BD61C}" presName="parTxOnlySpace" presStyleCnt="0"/>
      <dgm:spPr/>
    </dgm:pt>
    <dgm:pt modelId="{C7B6FEB3-966A-4640-B71A-3851FA108BA4}" type="pres">
      <dgm:prSet presAssocID="{224F8E42-047F-4BB0-8C82-9BEB4A1BDBC5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C470421-1397-40C9-AA09-000C205678A8}" srcId="{EF195A0E-C596-4845-8D95-3D19896B09DE}" destId="{FD873A2C-E176-4FF8-8387-CDC2BEED6DB0}" srcOrd="1" destOrd="0" parTransId="{CBB43FD6-0025-4E62-9C69-ED4FA4CF7206}" sibTransId="{1C330111-6F1C-4584-8BCB-994E1CD7F012}"/>
    <dgm:cxn modelId="{30F2FFFF-DA15-4942-B878-C2B5196E4A55}" type="presOf" srcId="{FD873A2C-E176-4FF8-8387-CDC2BEED6DB0}" destId="{A773F5EF-881E-4516-8B59-662FF638303E}" srcOrd="0" destOrd="0" presId="urn:microsoft.com/office/officeart/2005/8/layout/chevron1"/>
    <dgm:cxn modelId="{2E665CDB-1B7F-450D-9321-D57D8B021B2B}" srcId="{EF195A0E-C596-4845-8D95-3D19896B09DE}" destId="{FCB6642E-2B86-48CC-9DA5-1091B6396061}" srcOrd="2" destOrd="0" parTransId="{40EE3F4F-DD6E-4398-B99D-FE8D59C58552}" sibTransId="{F68E1283-974B-4340-925C-BFF3C5172B6A}"/>
    <dgm:cxn modelId="{52673D5A-0FB6-4C86-9222-CFE4E5DB66F3}" type="presOf" srcId="{1802EC49-6047-44D0-BA87-FDC2A9BF8480}" destId="{36B36FD6-5F50-4AA6-ADB8-8F397A904CFD}" srcOrd="0" destOrd="0" presId="urn:microsoft.com/office/officeart/2005/8/layout/chevron1"/>
    <dgm:cxn modelId="{80DFF7E1-12E8-48BA-A2E6-00ED6CAA6C83}" type="presOf" srcId="{939FB1E8-8F35-4602-B079-841B9232141A}" destId="{65D8B536-BFF2-4CC4-B6EC-F2674A4116C4}" srcOrd="0" destOrd="0" presId="urn:microsoft.com/office/officeart/2005/8/layout/chevron1"/>
    <dgm:cxn modelId="{77D687F2-D377-425D-8E4F-F4769D6D82D0}" type="presOf" srcId="{EF195A0E-C596-4845-8D95-3D19896B09DE}" destId="{4D73FDB7-A3BA-44B4-A8C8-0FBAF8F78AE5}" srcOrd="0" destOrd="0" presId="urn:microsoft.com/office/officeart/2005/8/layout/chevron1"/>
    <dgm:cxn modelId="{C21ADB8D-1983-493E-844B-2EF8DB0DB855}" srcId="{EF195A0E-C596-4845-8D95-3D19896B09DE}" destId="{224F8E42-047F-4BB0-8C82-9BEB4A1BDBC5}" srcOrd="4" destOrd="0" parTransId="{445ABA1C-05E9-4C66-951A-454D74739534}" sibTransId="{69A76FD4-123F-4EF6-820F-3DF6E7348C75}"/>
    <dgm:cxn modelId="{64CE58A4-06AB-454F-BEB4-C90F31C3FBDF}" type="presOf" srcId="{FCB6642E-2B86-48CC-9DA5-1091B6396061}" destId="{19011EFE-94C4-48CF-81C4-655771F7DD58}" srcOrd="0" destOrd="0" presId="urn:microsoft.com/office/officeart/2005/8/layout/chevron1"/>
    <dgm:cxn modelId="{3F9042CA-0F93-43BF-9726-819E8EF6924C}" type="presOf" srcId="{224F8E42-047F-4BB0-8C82-9BEB4A1BDBC5}" destId="{C7B6FEB3-966A-4640-B71A-3851FA108BA4}" srcOrd="0" destOrd="0" presId="urn:microsoft.com/office/officeart/2005/8/layout/chevron1"/>
    <dgm:cxn modelId="{E6A1E332-35AC-4110-8E5A-CB57F1822EE4}" srcId="{EF195A0E-C596-4845-8D95-3D19896B09DE}" destId="{939FB1E8-8F35-4602-B079-841B9232141A}" srcOrd="0" destOrd="0" parTransId="{49190450-C06E-4202-BFBE-FEA078F3C2FC}" sibTransId="{7F1D94E9-6666-4434-91FC-34BC82CDA957}"/>
    <dgm:cxn modelId="{99FE81B8-CFF8-4372-8900-AAF63B334022}" srcId="{EF195A0E-C596-4845-8D95-3D19896B09DE}" destId="{1802EC49-6047-44D0-BA87-FDC2A9BF8480}" srcOrd="3" destOrd="0" parTransId="{FC8BD2D8-0091-4A61-9A0D-96FB41E61798}" sibTransId="{87918B80-328B-48EE-8F40-A51E6F1BD61C}"/>
    <dgm:cxn modelId="{0F5A0EDC-B010-42ED-A1E4-F15A93873725}" type="presParOf" srcId="{4D73FDB7-A3BA-44B4-A8C8-0FBAF8F78AE5}" destId="{65D8B536-BFF2-4CC4-B6EC-F2674A4116C4}" srcOrd="0" destOrd="0" presId="urn:microsoft.com/office/officeart/2005/8/layout/chevron1"/>
    <dgm:cxn modelId="{213916E4-0424-423C-8486-6AE390AE1A3A}" type="presParOf" srcId="{4D73FDB7-A3BA-44B4-A8C8-0FBAF8F78AE5}" destId="{0B72007B-CDF8-4AC6-B4FC-DEB174A34939}" srcOrd="1" destOrd="0" presId="urn:microsoft.com/office/officeart/2005/8/layout/chevron1"/>
    <dgm:cxn modelId="{4A28EF00-34F3-4DF8-8DE3-C3D5E2BCC61D}" type="presParOf" srcId="{4D73FDB7-A3BA-44B4-A8C8-0FBAF8F78AE5}" destId="{A773F5EF-881E-4516-8B59-662FF638303E}" srcOrd="2" destOrd="0" presId="urn:microsoft.com/office/officeart/2005/8/layout/chevron1"/>
    <dgm:cxn modelId="{F58FD003-8FB8-4D28-A5AD-7532A5FF3FC6}" type="presParOf" srcId="{4D73FDB7-A3BA-44B4-A8C8-0FBAF8F78AE5}" destId="{61B1804D-EEF2-40FD-9CD6-6DCA5BFD9CC7}" srcOrd="3" destOrd="0" presId="urn:microsoft.com/office/officeart/2005/8/layout/chevron1"/>
    <dgm:cxn modelId="{152CA988-1353-4C32-A131-167DF0A7E5FD}" type="presParOf" srcId="{4D73FDB7-A3BA-44B4-A8C8-0FBAF8F78AE5}" destId="{19011EFE-94C4-48CF-81C4-655771F7DD58}" srcOrd="4" destOrd="0" presId="urn:microsoft.com/office/officeart/2005/8/layout/chevron1"/>
    <dgm:cxn modelId="{FC9F8273-A27A-4C6D-82FC-1E53C3507FBB}" type="presParOf" srcId="{4D73FDB7-A3BA-44B4-A8C8-0FBAF8F78AE5}" destId="{A40CA796-2383-4A9D-9957-EB9D57AD247D}" srcOrd="5" destOrd="0" presId="urn:microsoft.com/office/officeart/2005/8/layout/chevron1"/>
    <dgm:cxn modelId="{05EB10C2-C871-49FA-81F4-390EBE641C93}" type="presParOf" srcId="{4D73FDB7-A3BA-44B4-A8C8-0FBAF8F78AE5}" destId="{36B36FD6-5F50-4AA6-ADB8-8F397A904CFD}" srcOrd="6" destOrd="0" presId="urn:microsoft.com/office/officeart/2005/8/layout/chevron1"/>
    <dgm:cxn modelId="{F673CDA1-DB5A-4A51-90E5-E8008CC2EB34}" type="presParOf" srcId="{4D73FDB7-A3BA-44B4-A8C8-0FBAF8F78AE5}" destId="{4377FE66-F434-4159-B1A9-BE5BFCF2E35C}" srcOrd="7" destOrd="0" presId="urn:microsoft.com/office/officeart/2005/8/layout/chevron1"/>
    <dgm:cxn modelId="{FDD68DFE-826E-4CF2-BE92-2FC02C6856B9}" type="presParOf" srcId="{4D73FDB7-A3BA-44B4-A8C8-0FBAF8F78AE5}" destId="{C7B6FEB3-966A-4640-B71A-3851FA108BA4}" srcOrd="8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8B536-BFF2-4CC4-B6EC-F2674A4116C4}">
      <dsp:nvSpPr>
        <dsp:cNvPr id="0" name=""/>
        <dsp:cNvSpPr/>
      </dsp:nvSpPr>
      <dsp:spPr>
        <a:xfrm>
          <a:off x="2035" y="0"/>
          <a:ext cx="1811323" cy="432048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1</a:t>
          </a:r>
        </a:p>
      </dsp:txBody>
      <dsp:txXfrm>
        <a:off x="218059" y="0"/>
        <a:ext cx="1379275" cy="432048"/>
      </dsp:txXfrm>
    </dsp:sp>
    <dsp:sp modelId="{A773F5EF-881E-4516-8B59-662FF638303E}">
      <dsp:nvSpPr>
        <dsp:cNvPr id="0" name=""/>
        <dsp:cNvSpPr/>
      </dsp:nvSpPr>
      <dsp:spPr>
        <a:xfrm>
          <a:off x="1632226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48250" y="0"/>
        <a:ext cx="1379275" cy="432048"/>
      </dsp:txXfrm>
    </dsp:sp>
    <dsp:sp modelId="{19011EFE-94C4-48CF-81C4-655771F7DD58}">
      <dsp:nvSpPr>
        <dsp:cNvPr id="0" name=""/>
        <dsp:cNvSpPr/>
      </dsp:nvSpPr>
      <dsp:spPr>
        <a:xfrm>
          <a:off x="3262418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78442" y="0"/>
        <a:ext cx="1379275" cy="432048"/>
      </dsp:txXfrm>
    </dsp:sp>
    <dsp:sp modelId="{36B36FD6-5F50-4AA6-ADB8-8F397A904CFD}">
      <dsp:nvSpPr>
        <dsp:cNvPr id="0" name=""/>
        <dsp:cNvSpPr/>
      </dsp:nvSpPr>
      <dsp:spPr>
        <a:xfrm>
          <a:off x="4892609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08633" y="0"/>
        <a:ext cx="1379275" cy="432048"/>
      </dsp:txXfrm>
    </dsp:sp>
    <dsp:sp modelId="{C7B6FEB3-966A-4640-B71A-3851FA108BA4}">
      <dsp:nvSpPr>
        <dsp:cNvPr id="0" name=""/>
        <dsp:cNvSpPr/>
      </dsp:nvSpPr>
      <dsp:spPr>
        <a:xfrm>
          <a:off x="6522800" y="0"/>
          <a:ext cx="1811323" cy="432048"/>
        </a:xfrm>
        <a:prstGeom prst="chevron">
          <a:avLst/>
        </a:prstGeom>
        <a:solidFill>
          <a:schemeClr val="bg2">
            <a:lumMod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b="1" kern="12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cs-CZ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38824" y="0"/>
        <a:ext cx="1379275" cy="432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A324BBD-2B3B-4A7A-BD52-19E73F5463AC}" type="datetimeFigureOut">
              <a:rPr lang="cs-CZ" smtClean="0"/>
              <a:pPr/>
              <a:t>14.5.2013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A8C3F8F-E452-4A0D-8052-41740225DD2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81723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3950F4-AB11-4E6B-8241-F228EAE995F6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A339-B82A-451E-95D6-B0A4692B7EC7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99D9-84D3-4541-8651-1434676E584A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43D99-ECFC-4271-ABEF-E90EF07141C0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9EAD-1F20-421E-BE47-8651ED651B9C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BC5BB-30F6-4645-812C-5507EC1BB9F7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75824F-3677-48EB-8A27-9ABEDABAB1BB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312082A-6C37-478B-83B0-0BDFA4AB4686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9F0C-21B0-48C7-8456-A7F9CDBF8BC8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0088-E8DE-4A7A-A429-464DFBA1E0A6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E7C3-4826-4EDB-8038-B54DC3AC9916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9F00102-71B6-4380-8C57-8707A32CBFD8}" type="datetime1">
              <a:rPr lang="cs-CZ" smtClean="0"/>
              <a:pPr/>
              <a:t>14.5.2013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6F0B258-06E1-40EA-8017-E16F13F669D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11" Type="http://schemas.microsoft.com/office/2007/relationships/diagramDrawing" Target="../diagrams/drawing3.xml"/><Relationship Id="rId5" Type="http://schemas.openxmlformats.org/officeDocument/2006/relationships/diagramQuickStyle" Target="../diagrams/quickStyle1.xml"/><Relationship Id="rId10" Type="http://schemas.openxmlformats.org/officeDocument/2006/relationships/oleObject" Target="../embeddings/oleObject4.bin"/><Relationship Id="rId4" Type="http://schemas.openxmlformats.org/officeDocument/2006/relationships/diagramLayout" Target="../diagrams/layout1.xml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Jednoduché úročení polhůtní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0B258-06E1-40EA-8017-E16F13F669D0}" type="slidenum">
              <a:rPr lang="cs-CZ" smtClean="0"/>
              <a:pPr/>
              <a:t>1</a:t>
            </a:fld>
            <a:endParaRPr lang="cs-C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2358448459"/>
              </p:ext>
            </p:extLst>
          </p:nvPr>
        </p:nvGraphicFramePr>
        <p:xfrm>
          <a:off x="403920" y="6309320"/>
          <a:ext cx="833616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177281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>
                <a:latin typeface="Arial" pitchFamily="34" charset="0"/>
                <a:cs typeface="Arial" pitchFamily="34" charset="0"/>
              </a:rPr>
              <a:t>Ú</a:t>
            </a:r>
            <a:r>
              <a:rPr lang="sk-SK" sz="2800" dirty="0" smtClean="0">
                <a:latin typeface="Arial" pitchFamily="34" charset="0"/>
                <a:cs typeface="Arial" pitchFamily="34" charset="0"/>
              </a:rPr>
              <a:t>rok</a:t>
            </a:r>
            <a:endParaRPr lang="sk-SK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 smtClean="0">
                <a:latin typeface="Arial" pitchFamily="34" charset="0"/>
                <a:cs typeface="Arial" pitchFamily="34" charset="0"/>
              </a:rPr>
              <a:t>Úmor</a:t>
            </a:r>
            <a:endParaRPr lang="sk-SK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 smtClean="0">
                <a:latin typeface="Arial" pitchFamily="34" charset="0"/>
                <a:cs typeface="Arial" pitchFamily="34" charset="0"/>
              </a:rPr>
              <a:t>Splátka</a:t>
            </a:r>
            <a:endParaRPr lang="sk-SK" sz="28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 smtClean="0">
                <a:latin typeface="Arial" pitchFamily="34" charset="0"/>
                <a:cs typeface="Arial" pitchFamily="34" charset="0"/>
              </a:rPr>
              <a:t>Úrokové </a:t>
            </a:r>
            <a:r>
              <a:rPr lang="sk-SK" sz="2800" dirty="0">
                <a:latin typeface="Arial" pitchFamily="34" charset="0"/>
                <a:cs typeface="Arial" pitchFamily="34" charset="0"/>
              </a:rPr>
              <a:t>číslo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sk-SK" sz="2800" dirty="0">
                <a:latin typeface="Arial" pitchFamily="34" charset="0"/>
                <a:cs typeface="Arial" pitchFamily="34" charset="0"/>
              </a:rPr>
              <a:t>Ú</a:t>
            </a:r>
            <a:r>
              <a:rPr lang="sk-SK" sz="2800" dirty="0" smtClean="0">
                <a:latin typeface="Arial" pitchFamily="34" charset="0"/>
                <a:cs typeface="Arial" pitchFamily="34" charset="0"/>
              </a:rPr>
              <a:t>rokový </a:t>
            </a:r>
            <a:r>
              <a:rPr lang="sk-SK" sz="2800" dirty="0" err="1" smtClean="0">
                <a:latin typeface="Arial" pitchFamily="34" charset="0"/>
                <a:cs typeface="Arial" pitchFamily="34" charset="0"/>
              </a:rPr>
              <a:t>dělitel</a:t>
            </a:r>
            <a:endParaRPr lang="sk-SK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49940149"/>
              </p:ext>
            </p:extLst>
          </p:nvPr>
        </p:nvGraphicFramePr>
        <p:xfrm>
          <a:off x="3669320" y="1703303"/>
          <a:ext cx="1733351" cy="1047130"/>
        </p:xfrm>
        <a:graphic>
          <a:graphicData uri="http://schemas.openxmlformats.org/presentationml/2006/ole">
            <p:oleObj spid="_x0000_s1122" name="Equation" r:id="rId7" imgW="660240" imgH="39348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67851189"/>
              </p:ext>
            </p:extLst>
          </p:nvPr>
        </p:nvGraphicFramePr>
        <p:xfrm>
          <a:off x="3699991" y="3429000"/>
          <a:ext cx="1672009" cy="469569"/>
        </p:xfrm>
        <a:graphic>
          <a:graphicData uri="http://schemas.openxmlformats.org/presentationml/2006/ole">
            <p:oleObj spid="_x0000_s1123" name="Equation" r:id="rId8" imgW="647640" imgH="177480" progId="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9140892"/>
              </p:ext>
            </p:extLst>
          </p:nvPr>
        </p:nvGraphicFramePr>
        <p:xfrm>
          <a:off x="3697610" y="4005064"/>
          <a:ext cx="1676772" cy="1012951"/>
        </p:xfrm>
        <a:graphic>
          <a:graphicData uri="http://schemas.openxmlformats.org/presentationml/2006/ole">
            <p:oleObj spid="_x0000_s1124" name="Equation" r:id="rId9" imgW="660240" imgH="393480" progId="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56391326"/>
              </p:ext>
            </p:extLst>
          </p:nvPr>
        </p:nvGraphicFramePr>
        <p:xfrm>
          <a:off x="5580112" y="1772816"/>
          <a:ext cx="2382397" cy="2036812"/>
        </p:xfrm>
        <a:graphic>
          <a:graphicData uri="http://schemas.openxmlformats.org/presentationml/2006/ole">
            <p:oleObj spid="_x0000_s1125" name="Equation" r:id="rId10" imgW="736560" imgH="622080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63753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istic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</TotalTime>
  <Words>16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Urbanistický</vt:lpstr>
      <vt:lpstr>Equation</vt:lpstr>
      <vt:lpstr>Jednoduché úročení polhůtní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Státní energetická politika</dc:title>
  <dc:creator>Vonotar</dc:creator>
  <cp:lastModifiedBy>Fridrich Strba</cp:lastModifiedBy>
  <cp:revision>241</cp:revision>
  <dcterms:created xsi:type="dcterms:W3CDTF">2010-11-09T17:57:55Z</dcterms:created>
  <dcterms:modified xsi:type="dcterms:W3CDTF">2013-05-14T11:52:15Z</dcterms:modified>
</cp:coreProperties>
</file>