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3"/>
  </p:handout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76" autoAdjust="0"/>
  </p:normalViewPr>
  <p:slideViewPr>
    <p:cSldViewPr>
      <p:cViewPr>
        <p:scale>
          <a:sx n="100" d="100"/>
          <a:sy n="100" d="100"/>
        </p:scale>
        <p:origin x="-78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87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8C62F-383C-40D9-8EB1-401CFFF9BC92}" type="datetimeFigureOut">
              <a:rPr lang="ru-RU" smtClean="0"/>
              <a:pPr/>
              <a:t>18.05.2011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A515DB-5B2D-4A7E-8A01-2631F4B3F5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8FD305A-D59B-45E2-863D-C9D7606F6600}" type="datetimeFigureOut">
              <a:rPr lang="ru-RU" smtClean="0"/>
              <a:pPr/>
              <a:t>18.05.2011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47B924E-5DA8-4A17-959B-B4C19EF2D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305A-D59B-45E2-863D-C9D7606F6600}" type="datetimeFigureOut">
              <a:rPr lang="ru-RU" smtClean="0"/>
              <a:pPr/>
              <a:t>18.05.2011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924E-5DA8-4A17-959B-B4C19EF2D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305A-D59B-45E2-863D-C9D7606F6600}" type="datetimeFigureOut">
              <a:rPr lang="ru-RU" smtClean="0"/>
              <a:pPr/>
              <a:t>18.05.2011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924E-5DA8-4A17-959B-B4C19EF2D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8FD305A-D59B-45E2-863D-C9D7606F6600}" type="datetimeFigureOut">
              <a:rPr lang="ru-RU" smtClean="0"/>
              <a:pPr/>
              <a:t>18.05.2011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924E-5DA8-4A17-959B-B4C19EF2D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8FD305A-D59B-45E2-863D-C9D7606F6600}" type="datetimeFigureOut">
              <a:rPr lang="ru-RU" smtClean="0"/>
              <a:pPr/>
              <a:t>18.05.2011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47B924E-5DA8-4A17-959B-B4C19EF2D8F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8FD305A-D59B-45E2-863D-C9D7606F6600}" type="datetimeFigureOut">
              <a:rPr lang="ru-RU" smtClean="0"/>
              <a:pPr/>
              <a:t>18.05.2011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47B924E-5DA8-4A17-959B-B4C19EF2D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8FD305A-D59B-45E2-863D-C9D7606F6600}" type="datetimeFigureOut">
              <a:rPr lang="ru-RU" smtClean="0"/>
              <a:pPr/>
              <a:t>18.05.2011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47B924E-5DA8-4A17-959B-B4C19EF2D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305A-D59B-45E2-863D-C9D7606F6600}" type="datetimeFigureOut">
              <a:rPr lang="ru-RU" smtClean="0"/>
              <a:pPr/>
              <a:t>18.05.2011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924E-5DA8-4A17-959B-B4C19EF2D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8FD305A-D59B-45E2-863D-C9D7606F6600}" type="datetimeFigureOut">
              <a:rPr lang="ru-RU" smtClean="0"/>
              <a:pPr/>
              <a:t>18.05.2011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47B924E-5DA8-4A17-959B-B4C19EF2D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8FD305A-D59B-45E2-863D-C9D7606F6600}" type="datetimeFigureOut">
              <a:rPr lang="ru-RU" smtClean="0"/>
              <a:pPr/>
              <a:t>18.05.2011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47B924E-5DA8-4A17-959B-B4C19EF2D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8FD305A-D59B-45E2-863D-C9D7606F6600}" type="datetimeFigureOut">
              <a:rPr lang="ru-RU" smtClean="0"/>
              <a:pPr/>
              <a:t>18.05.2011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47B924E-5DA8-4A17-959B-B4C19EF2D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8FD305A-D59B-45E2-863D-C9D7606F6600}" type="datetimeFigureOut">
              <a:rPr lang="ru-RU" smtClean="0"/>
              <a:pPr/>
              <a:t>18.05.2011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47B924E-5DA8-4A17-959B-B4C19EF2D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Shap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85728"/>
            <a:ext cx="8374138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Безимени-1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88" y="142852"/>
            <a:ext cx="2587186" cy="3103748"/>
          </a:xfrm>
          <a:prstGeom prst="rect">
            <a:avLst/>
          </a:prstGeom>
          <a:ln>
            <a:noFill/>
          </a:ln>
          <a:effectLst>
            <a:outerShdw blurRad="304800" dist="25400" dir="6300000" sy="-23000" kx="800400" algn="br" rotWithShape="0">
              <a:prstClr val="black">
                <a:alpha val="31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714620"/>
            <a:ext cx="8301038" cy="3714776"/>
          </a:xfrm>
        </p:spPr>
        <p:txBody>
          <a:bodyPr>
            <a:normAutofit fontScale="90000"/>
          </a:bodyPr>
          <a:lstStyle/>
          <a:p>
            <a:pPr marL="0" algn="ctr"/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ИТОГИ </a:t>
            </a:r>
            <a:b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СОЦИАЛЬНО-ЭКОНОМИЧЕСКОГО </a:t>
            </a:r>
            <a:b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РАЗВИТИЯ СЛУЦКОГО РАЙОНА </a:t>
            </a:r>
            <a:b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 2009 год </a:t>
            </a:r>
            <a:b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 прогноз на 2010 год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715</TotalTime>
  <Words>1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Яркая</vt:lpstr>
      <vt:lpstr>ИТОГИ  СОЦИАЛЬНО-ЭКОНОМИЧЕСКОГО  РАЗВИТИЯ СЛУЦКОГО РАЙОНА  за 2009 год  и прогноз на 2010 год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Vladimir</dc:creator>
  <cp:lastModifiedBy>SamLab.ws</cp:lastModifiedBy>
  <cp:revision>71</cp:revision>
  <dcterms:created xsi:type="dcterms:W3CDTF">2010-01-15T08:50:39Z</dcterms:created>
  <dcterms:modified xsi:type="dcterms:W3CDTF">2011-05-18T10:43:24Z</dcterms:modified>
</cp:coreProperties>
</file>