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media/image3.png" ContentType="image/png"/>
  <Override PartName="/ppt/media/image4.jpeg" ContentType="image/jpeg"/>
  <Override PartName="/ppt/media/image5.jpeg" ContentType="image/jpeg"/>
  <Override PartName="/ppt/media/image6.jpeg" ContentType="image/jpeg"/>
  <Override PartName="/ppt/media/image1.png" ContentType="image/png"/>
  <Override PartName="/ppt/media/image2.png" ContentType="image/png"/>
  <Override PartName="/ppt/slideLayouts/slideLayout6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slideLayout4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</p:sldIdLst>
  <p:sldSz cx="10080625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04000" y="4058280"/>
            <a:ext cx="907200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152320" y="1768680"/>
            <a:ext cx="442692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152320" y="4058280"/>
            <a:ext cx="442692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04000" y="4058280"/>
            <a:ext cx="442692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5152320" y="1768680"/>
            <a:ext cx="442692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pic>
        <p:nvPicPr>
          <p:cNvPr descr="" id="34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6055200" y="4058280"/>
            <a:ext cx="2620440" cy="2090880"/>
          </a:xfrm>
          <a:prstGeom prst="rect">
            <a:avLst/>
          </a:prstGeom>
          <a:ln>
            <a:noFill/>
          </a:ln>
        </p:spPr>
      </p:pic>
      <p:pic>
        <p:nvPicPr>
          <p:cNvPr descr="" id="35" name=""/>
          <p:cNvPicPr/>
          <p:nvPr/>
        </p:nvPicPr>
        <p:blipFill>
          <a:blip r:embed="rId3"/>
          <a:stretch>
            <a:fillRect/>
          </a:stretch>
        </p:blipFill>
        <p:spPr>
          <a:xfrm>
            <a:off x="1406880" y="4058280"/>
            <a:ext cx="2620440" cy="20908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4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152320" y="1768680"/>
            <a:ext cx="4426920" cy="43840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280" cy="58514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04000" y="4058280"/>
            <a:ext cx="442692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152320" y="1768680"/>
            <a:ext cx="4426920" cy="43840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152320" y="1768680"/>
            <a:ext cx="442692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152320" y="4058280"/>
            <a:ext cx="442692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152320" y="1768680"/>
            <a:ext cx="442692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04000" y="4058280"/>
            <a:ext cx="907164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2160"/>
          </a:xfrm>
          <a:prstGeom prst="rect">
            <a:avLst/>
          </a:prstGeom>
        </p:spPr>
        <p:txBody>
          <a:bodyPr anchor="ctr" bIns="0" lIns="0" rIns="0" tIns="0" wrap="none"/>
          <a:p>
            <a:r>
              <a:rPr lang="it-IT"/>
              <a:t>Fate clic per modificare il formato del testo del titolo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25000"/>
              <a:buFont typeface="StarSymbol"/>
              <a:buChar char=""/>
            </a:pPr>
            <a:r>
              <a:rPr lang="it-IT"/>
              <a:t>Fate clic per modificare il formato del testo della struttura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it-IT"/>
              <a:t>Secondo livello struttura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it-IT"/>
              <a:t>Terzo livello struttura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it-IT"/>
              <a:t>Quarto livello struttura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it-IT"/>
              <a:t>Quinto livello struttura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it-IT"/>
              <a:t>Sesto livello struttura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it-IT"/>
              <a:t>Settimo livello struttura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jpeg"/><Relationship Id="rId3" Type="http://schemas.openxmlformats.org/officeDocument/2006/relationships/image" Target="../media/image5.jpeg"/><Relationship Id="rId4" Type="http://schemas.openxmlformats.org/officeDocument/2006/relationships/image" Target="../media/image6.jpeg"/><Relationship Id="rId5" Type="http://schemas.openxmlformats.org/officeDocument/2006/relationships/slideLayout" Target="../slideLayouts/slideLayout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36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320400" y="382320"/>
            <a:ext cx="4071240" cy="2281320"/>
          </a:xfrm>
          <a:prstGeom prst="rect">
            <a:avLst/>
          </a:prstGeom>
          <a:ln>
            <a:noFill/>
          </a:ln>
        </p:spPr>
      </p:pic>
      <p:pic>
        <p:nvPicPr>
          <p:cNvPr descr="" id="37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5459040" y="111960"/>
            <a:ext cx="3252600" cy="3199680"/>
          </a:xfrm>
          <a:prstGeom prst="rect">
            <a:avLst/>
          </a:prstGeom>
          <a:ln>
            <a:noFill/>
          </a:ln>
        </p:spPr>
      </p:pic>
      <p:pic>
        <p:nvPicPr>
          <p:cNvPr descr="" id="38" name=""/>
          <p:cNvPicPr/>
          <p:nvPr/>
        </p:nvPicPr>
        <p:blipFill>
          <a:blip r:embed="rId3"/>
          <a:stretch>
            <a:fillRect/>
          </a:stretch>
        </p:blipFill>
        <p:spPr>
          <a:xfrm>
            <a:off x="555480" y="3464280"/>
            <a:ext cx="3980160" cy="3375360"/>
          </a:xfrm>
          <a:prstGeom prst="rect">
            <a:avLst/>
          </a:prstGeom>
          <a:ln>
            <a:noFill/>
          </a:ln>
        </p:spPr>
      </p:pic>
      <p:pic>
        <p:nvPicPr>
          <p:cNvPr descr="" id="39" name=""/>
          <p:cNvPicPr/>
          <p:nvPr/>
        </p:nvPicPr>
        <p:blipFill>
          <a:blip r:embed="rId4"/>
          <a:stretch>
            <a:fillRect/>
          </a:stretch>
        </p:blipFill>
        <p:spPr>
          <a:xfrm>
            <a:off x="5299920" y="3960000"/>
            <a:ext cx="3589560" cy="3069000"/>
          </a:xfrm>
          <a:prstGeom prst="rect">
            <a:avLst/>
          </a:prstGeom>
          <a:ln>
            <a:noFill/>
          </a:ln>
        </p:spPr>
      </p:pic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