
<file path=[Content_Types].xml><?xml version="1.0" encoding="utf-8"?>
<Types xmlns="http://schemas.openxmlformats.org/package/2006/content-types">
  <Override PartName="/_rels/.rels" ContentType="application/vnd.openxmlformats-package.relationshi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notesSlides/_rels/notesSlide63.xml.rels" ContentType="application/vnd.openxmlformats-package.relationships+xml"/>
  <Override PartName="/ppt/notesSlides/_rels/notesSlide61.xml.rels" ContentType="application/vnd.openxmlformats-package.relationships+xml"/>
  <Override PartName="/ppt/notesSlides/_rels/notesSlide60.xml.rels" ContentType="application/vnd.openxmlformats-package.relationships+xml"/>
  <Override PartName="/ppt/notesSlides/_rels/notesSlide58.xml.rels" ContentType="application/vnd.openxmlformats-package.relationships+xml"/>
  <Override PartName="/ppt/notesSlides/_rels/notesSlide57.xml.rels" ContentType="application/vnd.openxmlformats-package.relationships+xml"/>
  <Override PartName="/ppt/notesSlides/_rels/notesSlide56.xml.rels" ContentType="application/vnd.openxmlformats-package.relationships+xml"/>
  <Override PartName="/ppt/notesSlides/_rels/notesSlide55.xml.rels" ContentType="application/vnd.openxmlformats-package.relationships+xml"/>
  <Override PartName="/ppt/notesSlides/_rels/notesSlide48.xml.rels" ContentType="application/vnd.openxmlformats-package.relationships+xml"/>
  <Override PartName="/ppt/notesSlides/_rels/notesSlide47.xml.rels" ContentType="application/vnd.openxmlformats-package.relationships+xml"/>
  <Override PartName="/ppt/notesSlides/_rels/notesSlide46.xml.rels" ContentType="application/vnd.openxmlformats-package.relationships+xml"/>
  <Override PartName="/ppt/notesSlides/_rels/notesSlide21.xml.rels" ContentType="application/vnd.openxmlformats-package.relationships+xml"/>
  <Override PartName="/ppt/notesSlides/_rels/notesSlide50.xml.rels" ContentType="application/vnd.openxmlformats-package.relationships+xml"/>
  <Override PartName="/ppt/notesSlides/_rels/notesSlide15.xml.rels" ContentType="application/vnd.openxmlformats-package.relationships+xml"/>
  <Override PartName="/ppt/notesSlides/_rels/notesSlide13.xml.rels" ContentType="application/vnd.openxmlformats-package.relationships+xml"/>
  <Override PartName="/ppt/notesSlides/_rels/notesSlide11.xml.rels" ContentType="application/vnd.openxmlformats-package.relationships+xml"/>
  <Override PartName="/ppt/notesSlides/_rels/notesSlide10.xml.rels" ContentType="application/vnd.openxmlformats-package.relationships+xml"/>
  <Override PartName="/ppt/notesSlides/_rels/notesSlide8.xml.rels" ContentType="application/vnd.openxmlformats-package.relationships+xml"/>
  <Override PartName="/ppt/notesSlides/_rels/notesSlide36.xml.rels" ContentType="application/vnd.openxmlformats-package.relationships+xml"/>
  <Override PartName="/ppt/notesSlides/_rels/notesSlide51.xml.rels" ContentType="application/vnd.openxmlformats-package.relationships+xml"/>
  <Override PartName="/ppt/notesSlides/_rels/notesSlide16.xml.rels" ContentType="application/vnd.openxmlformats-package.relationships+xml"/>
  <Override PartName="/ppt/notesSlides/_rels/notesSlide3.xml.rels" ContentType="application/vnd.openxmlformats-package.relationships+xml"/>
  <Override PartName="/ppt/notesSlides/_rels/notesSlide49.xml.rels" ContentType="application/vnd.openxmlformats-package.relationships+xml"/>
  <Override PartName="/ppt/notesSlides/_rels/notesSlide30.xml.rels" ContentType="application/vnd.openxmlformats-package.relationships+xml"/>
  <Override PartName="/ppt/notesSlides/_rels/notesSlide1.xml.rels" ContentType="application/vnd.openxmlformats-package.relationships+xml"/>
  <Override PartName="/ppt/notesSlides/_rels/notesSlide17.xml.rels" ContentType="application/vnd.openxmlformats-package.relationships+xml"/>
  <Override PartName="/ppt/notesSlides/_rels/notesSlide23.xml.rels" ContentType="application/vnd.openxmlformats-package.relationships+xml"/>
  <Override PartName="/ppt/notesSlides/_rels/notesSlide4.xml.rels" ContentType="application/vnd.openxmlformats-package.relationships+xml"/>
  <Override PartName="/ppt/notesSlides/_rels/notesSlide31.xml.rels" ContentType="application/vnd.openxmlformats-package.relationships+xml"/>
  <Override PartName="/ppt/notesSlides/_rels/notesSlide5.xml.rels" ContentType="application/vnd.openxmlformats-package.relationships+xml"/>
  <Override PartName="/ppt/notesSlides/_rels/notesSlide62.xml.rels" ContentType="application/vnd.openxmlformats-package.relationships+xml"/>
  <Override PartName="/ppt/notesSlides/_rels/notesSlide27.xml.rels" ContentType="application/vnd.openxmlformats-package.relationships+xml"/>
  <Override PartName="/ppt/notesSlides/_rels/notesSlide32.xml.rels" ContentType="application/vnd.openxmlformats-package.relationships+xml"/>
  <Override PartName="/ppt/notesSlides/_rels/notesSlide19.xml.rels" ContentType="application/vnd.openxmlformats-package.relationships+xml"/>
  <Override PartName="/ppt/notesSlides/_rels/notesSlide53.xml.rels" ContentType="application/vnd.openxmlformats-package.relationships+xml"/>
  <Override PartName="/ppt/notesSlides/_rels/notesSlide25.xml.rels" ContentType="application/vnd.openxmlformats-package.relationships+xml"/>
  <Override PartName="/ppt/notesSlides/_rels/notesSlide6.xml.rels" ContentType="application/vnd.openxmlformats-package.relationships+xml"/>
  <Override PartName="/ppt/notesSlides/_rels/notesSlide34.xml.rels" ContentType="application/vnd.openxmlformats-package.relationships+xml"/>
  <Override PartName="/ppt/notesSlides/_rels/notesSlide7.xml.rels" ContentType="application/vnd.openxmlformats-package.relationships+xml"/>
  <Override PartName="/ppt/notesSlides/_rels/notesSlide64.xml.rels" ContentType="application/vnd.openxmlformats-package.relationships+xml"/>
  <Override PartName="/ppt/notesSlides/_rels/notesSlide29.xml.rels" ContentType="application/vnd.openxmlformats-package.relationships+xml"/>
  <Override PartName="/ppt/notesSlides/_rels/notesSlide35.xml.rels" ContentType="application/vnd.openxmlformats-package.relationships+xml"/>
  <Override PartName="/ppt/notesSlides/_rels/notesSlide52.xml.rels" ContentType="application/vnd.openxmlformats-package.relationships+xml"/>
  <Override PartName="/ppt/notesSlides/_rels/notesSlide24.xml.rels" ContentType="application/vnd.openxmlformats-package.relationships+xml"/>
  <Override PartName="/ppt/notesSlides/_rels/notesSlide54.xml.rels" ContentType="application/vnd.openxmlformats-package.relationships+xml"/>
  <Override PartName="/ppt/notesSlides/_rels/notesSlide26.xml.rels" ContentType="application/vnd.openxmlformats-package.relationships+xml"/>
  <Override PartName="/ppt/notesSlides/_rels/notesSlide37.xml.rels" ContentType="application/vnd.openxmlformats-package.relationships+xml"/>
  <Override PartName="/ppt/notesSlides/_rels/notesSlide66.xml.rels" ContentType="application/vnd.openxmlformats-package.relationships+xml"/>
  <Override PartName="/ppt/notesSlides/_rels/notesSlide38.xml.rels" ContentType="application/vnd.openxmlformats-package.relationships+xml"/>
  <Override PartName="/ppt/notesSlides/_rels/notesSlide39.xml.rels" ContentType="application/vnd.openxmlformats-package.relationships+xml"/>
  <Override PartName="/ppt/notesSlides/_rels/notesSlide40.xml.rels" ContentType="application/vnd.openxmlformats-package.relationships+xml"/>
  <Override PartName="/ppt/notesSlides/_rels/notesSlide14.xml.rels" ContentType="application/vnd.openxmlformats-package.relationships+xml"/>
  <Override PartName="/ppt/notesSlides/_rels/notesSlide42.xml.rels" ContentType="application/vnd.openxmlformats-package.relationships+xml"/>
  <Override PartName="/ppt/notesSlides/_rels/notesSlide43.xml.rels" ContentType="application/vnd.openxmlformats-package.relationships+xml"/>
  <Override PartName="/ppt/notesSlides/_rels/notesSlide44.xml.rels" ContentType="application/vnd.openxmlformats-package.relationships+xml"/>
  <Override PartName="/ppt/notesSlides/_rels/notesSlide45.xml.rels" ContentType="application/vnd.openxmlformats-package.relationships+xml"/>
  <Override PartName="/ppt/notesSlides/notesSlide66.xml" ContentType="application/vnd.openxmlformats-officedocument.presentationml.notesSlide+xml"/>
  <Override PartName="/ppt/notesSlides/notesSlide63.xml" ContentType="application/vnd.openxmlformats-officedocument.presentationml.notesSlide+xml"/>
  <Override PartName="/ppt/notesSlides/notesSlide58.xml" ContentType="application/vnd.openxmlformats-officedocument.presentationml.notesSlide+xml"/>
  <Override PartName="/ppt/notesSlides/notesSlide54.xml" ContentType="application/vnd.openxmlformats-officedocument.presentationml.notesSlide+xml"/>
  <Override PartName="/ppt/notesSlides/notesSlide53.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50.xml" ContentType="application/vnd.openxmlformats-officedocument.presentationml.notesSlide+xml"/>
  <Override PartName="/ppt/notesSlides/notesSlide46.xml" ContentType="application/vnd.openxmlformats-officedocument.presentationml.notesSlide+xml"/>
  <Override PartName="/ppt/notesSlides/notesSlide21.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notesSlides/notesSlide64.xml" ContentType="application/vnd.openxmlformats-officedocument.presentationml.notesSlide+xml"/>
  <Override PartName="/ppt/notesSlides/notesSlide29.xml" ContentType="application/vnd.openxmlformats-officedocument.presentationml.notesSlide+xml"/>
  <Override PartName="/ppt/notesSlides/notesSlide55.xml" ContentType="application/vnd.openxmlformats-officedocument.presentationml.notesSlide+xml"/>
  <Override PartName="/ppt/notesSlides/notesSlide30.xml" ContentType="application/vnd.openxmlformats-officedocument.presentationml.notesSlide+xml"/>
  <Override PartName="/ppt/notesSlides/notesSlide56.xml" ContentType="application/vnd.openxmlformats-officedocument.presentationml.notesSlide+xml"/>
  <Override PartName="/ppt/notesSlides/notesSlide31.xml" ContentType="application/vnd.openxmlformats-officedocument.presentationml.notesSlide+xml"/>
  <Override PartName="/ppt/notesSlides/notesSlide57.xml" ContentType="application/vnd.openxmlformats-officedocument.presentationml.notesSlide+xml"/>
  <Override PartName="/ppt/notesSlides/notesSlide32.xml" ContentType="application/vnd.openxmlformats-officedocument.presentationml.notesSlide+xml"/>
  <Override PartName="/ppt/notesSlides/notesSlide34.xml" ContentType="application/vnd.openxmlformats-officedocument.presentationml.notesSlide+xml"/>
  <Override PartName="/ppt/notesSlides/notesSlide10.xml" ContentType="application/vnd.openxmlformats-officedocument.presentationml.notesSlide+xml"/>
  <Override PartName="/ppt/notesSlides/notesSlide35.xml" ContentType="application/vnd.openxmlformats-officedocument.presentationml.notesSlide+xml"/>
  <Override PartName="/ppt/notesSlides/notesSlide11.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13.xml" ContentType="application/vnd.openxmlformats-officedocument.presentationml.notesSlide+xml"/>
  <Override PartName="/ppt/notesSlides/notesSlide38.xml" ContentType="application/vnd.openxmlformats-officedocument.presentationml.notesSlide+xml"/>
  <Override PartName="/ppt/notesSlides/notesSlide14.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27.xml" ContentType="application/vnd.openxmlformats-officedocument.presentationml.notesSlide+xml"/>
  <Override PartName="/ppt/notesSlides/notesSlide8.xml" ContentType="application/vnd.openxmlformats-officedocument.presentationml.notesSlide+xml"/>
  <Override PartName="/ppt/notesSlides/notesSlide47.xml" ContentType="application/vnd.openxmlformats-officedocument.presentationml.notesSlide+xml"/>
  <Override PartName="/ppt/notesSlides/notesSlide3.xml" ContentType="application/vnd.openxmlformats-officedocument.presentationml.notesSlide+xml"/>
  <Override PartName="/ppt/notesSlides/notesSlide45.xml" ContentType="application/vnd.openxmlformats-officedocument.presentationml.notesSlide+xml"/>
  <Override PartName="/ppt/notesSlides/notesSlide1.xml" ContentType="application/vnd.openxmlformats-officedocument.presentationml.notesSlide+xml"/>
  <Override PartName="/ppt/notesSlides/notesSlide48.xml" ContentType="application/vnd.openxmlformats-officedocument.presentationml.notesSlide+xml"/>
  <Override PartName="/ppt/notesSlides/notesSlide23.xml" ContentType="application/vnd.openxmlformats-officedocument.presentationml.notesSlide+xml"/>
  <Override PartName="/ppt/notesSlides/notesSlide4.xml" ContentType="application/vnd.openxmlformats-officedocument.presentationml.notesSlide+xml"/>
  <Override PartName="/ppt/notesSlides/notesSlide49.xml" ContentType="application/vnd.openxmlformats-officedocument.presentationml.notesSlide+xml"/>
  <Override PartName="/ppt/notesSlides/notesSlide24.xml" ContentType="application/vnd.openxmlformats-officedocument.presentationml.notesSlide+xml"/>
  <Override PartName="/ppt/notesSlides/notesSlide5.xml" ContentType="application/vnd.openxmlformats-officedocument.presentationml.notesSlide+xml"/>
  <Override PartName="/ppt/notesSlides/notesSlide60.xml" ContentType="application/vnd.openxmlformats-officedocument.presentationml.notes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61.xml" ContentType="application/vnd.openxmlformats-officedocument.presentationml.notesSlide+xml"/>
  <Override PartName="/ppt/notesSlides/notesSlide26.xml" ContentType="application/vnd.openxmlformats-officedocument.presentationml.notesSlide+xml"/>
  <Override PartName="/ppt/notesSlides/notesSlide7.xml" ContentType="application/vnd.openxmlformats-officedocument.presentationml.notesSlide+xml"/>
  <Override PartName="/ppt/media/image173.png" ContentType="image/png"/>
  <Override PartName="/ppt/media/image172.png" ContentType="image/png"/>
  <Override PartName="/ppt/media/image171.png" ContentType="image/png"/>
  <Override PartName="/ppt/media/image170.png" ContentType="image/png"/>
  <Override PartName="/ppt/media/image169.jpeg" ContentType="image/jpeg"/>
  <Override PartName="/ppt/media/image168.jpeg" ContentType="image/jpeg"/>
  <Override PartName="/ppt/media/image167.jpeg" ContentType="image/jpeg"/>
  <Override PartName="/ppt/media/image166.png" ContentType="image/png"/>
  <Override PartName="/ppt/media/image165.png" ContentType="image/png"/>
  <Override PartName="/ppt/media/image164.png" ContentType="image/png"/>
  <Override PartName="/ppt/media/image163.png" ContentType="image/png"/>
  <Override PartName="/ppt/media/image162.png" ContentType="image/png"/>
  <Override PartName="/ppt/media/image161.png" ContentType="image/png"/>
  <Override PartName="/ppt/media/image74.png" ContentType="image/png"/>
  <Override PartName="/ppt/media/image73.png" ContentType="image/png"/>
  <Override PartName="/ppt/media/image72.png" ContentType="image/png"/>
  <Override PartName="/ppt/media/image71.png" ContentType="image/png"/>
  <Override PartName="/ppt/media/image62.png" ContentType="image/png"/>
  <Override PartName="/ppt/media/image54.png" ContentType="image/png"/>
  <Override PartName="/ppt/media/image53.png" ContentType="image/png"/>
  <Override PartName="/ppt/media/image52.png" ContentType="image/png"/>
  <Override PartName="/ppt/media/image160.png" ContentType="image/png"/>
  <Override PartName="/ppt/media/image75.png" ContentType="image/png"/>
  <Override PartName="/ppt/media/image44.png" ContentType="image/png"/>
  <Override PartName="/ppt/media/image153.png" ContentType="image/png"/>
  <Override PartName="/ppt/media/image43.png" ContentType="image/png"/>
  <Override PartName="/ppt/media/image152.png" ContentType="image/png"/>
  <Override PartName="/ppt/media/image42.png" ContentType="image/png"/>
  <Override PartName="/ppt/media/image151.png" ContentType="image/png"/>
  <Override PartName="/ppt/media/image150.png" ContentType="image/png"/>
  <Override PartName="/ppt/media/image65.png" ContentType="image/png"/>
  <Override PartName="/ppt/media/image38.png" ContentType="image/png"/>
  <Override PartName="/ppt/media/image147.png" ContentType="image/png"/>
  <Override PartName="/ppt/media/image16.jpeg" ContentType="image/jpeg"/>
  <Override PartName="/ppt/media/image58.png" ContentType="image/png"/>
  <Override PartName="/ppt/media/image10.jpeg" ContentType="image/jpeg"/>
  <Override PartName="/ppt/media/image8.png" ContentType="image/png"/>
  <Override PartName="/ppt/media/image89.png" ContentType="image/png"/>
  <Override PartName="/ppt/media/image107.png" ContentType="image/png"/>
  <Override PartName="/ppt/media/image13.jpeg" ContentType="image/jpeg"/>
  <Override PartName="/ppt/media/image28.png" ContentType="image/png"/>
  <Override PartName="/ppt/media/image137.png" ContentType="image/png"/>
  <Override PartName="/ppt/media/image39.png" ContentType="image/png"/>
  <Override PartName="/ppt/media/image50.png" ContentType="image/png"/>
  <Override PartName="/ppt/media/image148.png" ContentType="image/png"/>
  <Override PartName="/ppt/media/image37.png" ContentType="image/png"/>
  <Override PartName="/ppt/media/image146.png" ContentType="image/png"/>
  <Override PartName="/ppt/media/image12.png" ContentType="image/png"/>
  <Override PartName="/ppt/media/image121.png" ContentType="image/png"/>
  <Override PartName="/ppt/media/image36.png" ContentType="image/png"/>
  <Override PartName="/ppt/media/image145.png" ContentType="image/png"/>
  <Override PartName="/ppt/media/image120.png" ContentType="image/png"/>
  <Override PartName="/ppt/media/image1.jpeg" ContentType="image/jpeg"/>
  <Override PartName="/ppt/media/image17.png" ContentType="image/png"/>
  <Override PartName="/ppt/media/image15.png" ContentType="image/png"/>
  <Override PartName="/ppt/media/image18.png" ContentType="image/png"/>
  <Override PartName="/ppt/media/image3.wmf" ContentType="image/x-wmf"/>
  <Override PartName="/ppt/media/image19.png" ContentType="image/png"/>
  <Override PartName="/ppt/media/image45.png" ContentType="image/png"/>
  <Override PartName="/ppt/media/image154.png" ContentType="image/png"/>
  <Override PartName="/ppt/media/image46.png" ContentType="image/png"/>
  <Override PartName="/ppt/media/image155.png" ContentType="image/png"/>
  <Override PartName="/ppt/media/image130.png" ContentType="image/png"/>
  <Override PartName="/ppt/media/image47.png" ContentType="image/png"/>
  <Override PartName="/ppt/media/image156.png" ContentType="image/png"/>
  <Override PartName="/ppt/media/image22.png" ContentType="image/png"/>
  <Override PartName="/ppt/media/image131.png" ContentType="image/png"/>
  <Override PartName="/ppt/media/image48.png" ContentType="image/png"/>
  <Override PartName="/ppt/media/image157.png" ContentType="image/png"/>
  <Override PartName="/ppt/media/image23.png" ContentType="image/png"/>
  <Override PartName="/ppt/media/image132.png" ContentType="image/png"/>
  <Override PartName="/ppt/media/image49.png" ContentType="image/png"/>
  <Override PartName="/ppt/media/image24.png" ContentType="image/png"/>
  <Override PartName="/ppt/media/image133.png" ContentType="image/png"/>
  <Override PartName="/ppt/media/image25.png" ContentType="image/png"/>
  <Override PartName="/ppt/media/image134.png" ContentType="image/png"/>
  <Override PartName="/ppt/media/image7.jpeg" ContentType="image/jpeg"/>
  <Override PartName="/ppt/media/image77.png" ContentType="image/png"/>
  <Override PartName="/ppt/media/image26.png" ContentType="image/png"/>
  <Override PartName="/ppt/media/image135.png" ContentType="image/png"/>
  <Override PartName="/ppt/media/image27.png" ContentType="image/png"/>
  <Override PartName="/ppt/media/image136.png" ContentType="image/png"/>
  <Override PartName="/ppt/media/image69.jpeg" ContentType="image/jpeg"/>
  <Override PartName="/ppt/media/image80.png" ContentType="image/png"/>
  <Override PartName="/ppt/media/image29.png" ContentType="image/png"/>
  <Override PartName="/ppt/media/image40.png" ContentType="image/png"/>
  <Override PartName="/ppt/media/image138.png" ContentType="image/png"/>
  <Override PartName="/ppt/media/image55.png" ContentType="image/png"/>
  <Override PartName="/ppt/media/image56.png" ContentType="image/png"/>
  <Override PartName="/ppt/media/image140.png" ContentType="image/png"/>
  <Override PartName="/ppt/media/image124.png" ContentType="image/png"/>
  <Override PartName="/ppt/media/hdphoto2.wdp" ContentType="image/vnd.ms-photo"/>
  <Override PartName="/ppt/media/image33.png" ContentType="image/png"/>
  <Override PartName="/ppt/media/image142.png" ContentType="image/png"/>
  <Override PartName="/ppt/media/image59.png" ContentType="image/png"/>
  <Override PartName="/ppt/media/image34.png" ContentType="image/png"/>
  <Override PartName="/ppt/media/image143.png" ContentType="image/png"/>
  <Override PartName="/ppt/media/image35.png" ContentType="image/png"/>
  <Override PartName="/ppt/media/image144.png" ContentType="image/png"/>
  <Override PartName="/ppt/media/image9.png" ContentType="image/png"/>
  <Override PartName="/ppt/media/image64.png" ContentType="image/png"/>
  <Override PartName="/ppt/media/image2.png" ContentType="image/png"/>
  <Override PartName="/ppt/media/image83.png" ContentType="image/png"/>
  <Override PartName="/ppt/media/image101.png" ContentType="image/png"/>
  <Override PartName="/ppt/media/image63.png" ContentType="image/png"/>
  <Override PartName="/ppt/media/image68.png" ContentType="image/png"/>
  <Override PartName="/ppt/media/image6.png" ContentType="image/png"/>
  <Override PartName="/ppt/media/image87.png" ContentType="image/png"/>
  <Override PartName="/ppt/media/image105.png" ContentType="image/png"/>
  <Override PartName="/ppt/media/image158.png" ContentType="image/png"/>
  <Override PartName="/ppt/media/image60.png" ContentType="image/png"/>
  <Override PartName="/ppt/media/image67.png" ContentType="image/png"/>
  <Override PartName="/ppt/media/image5.png" ContentType="image/png"/>
  <Override PartName="/ppt/media/image86.png" ContentType="image/png"/>
  <Override PartName="/ppt/media/image104.png" ContentType="image/png"/>
  <Override PartName="/ppt/media/image66.png" ContentType="image/png"/>
  <Override PartName="/ppt/media/image4.png" ContentType="image/png"/>
  <Override PartName="/ppt/media/image85.png" ContentType="image/png"/>
  <Override PartName="/ppt/media/image103.png" ContentType="image/png"/>
  <Override PartName="/ppt/media/image57.png" ContentType="image/png"/>
  <Override PartName="/ppt/media/image32.png" ContentType="image/png"/>
  <Override PartName="/ppt/media/image14.png" ContentType="image/png"/>
  <Override PartName="/ppt/media/image96.jpeg" ContentType="image/jpeg"/>
  <Override PartName="/ppt/media/image141.png" ContentType="image/png"/>
  <Override PartName="/ppt/media/image123.png" ContentType="image/png"/>
  <Override PartName="/ppt/media/hdphoto1.wdp" ContentType="image/vnd.ms-photo"/>
  <Override PartName="/ppt/media/image79.png" ContentType="image/png"/>
  <Override PartName="/ppt/media/image76.png" ContentType="image/png"/>
  <Override PartName="/ppt/media/image78.png" ContentType="image/png"/>
  <Override PartName="/ppt/media/image81.png" ContentType="image/png"/>
  <Override PartName="/ppt/media/image82.png" ContentType="image/png"/>
  <Override PartName="/ppt/media/image100.png" ContentType="image/png"/>
  <Override PartName="/ppt/media/image84.png" ContentType="image/png"/>
  <Override PartName="/ppt/media/image102.png" ContentType="image/png"/>
  <Override PartName="/ppt/media/image88.png" ContentType="image/png"/>
  <Override PartName="/ppt/media/image106.png" ContentType="image/png"/>
  <Override PartName="/ppt/media/image90.png" ContentType="image/png"/>
  <Override PartName="/ppt/media/image91.png" ContentType="image/png"/>
  <Override PartName="/ppt/media/image92.png" ContentType="image/png"/>
  <Override PartName="/ppt/media/image110.png" ContentType="image/png"/>
  <Override PartName="/ppt/media/image93.png" ContentType="image/png"/>
  <Override PartName="/ppt/media/image111.png" ContentType="image/png"/>
  <Override PartName="/ppt/media/image94.png" ContentType="image/png"/>
  <Override PartName="/ppt/media/image112.png" ContentType="image/png"/>
  <Override PartName="/ppt/media/image95.png" ContentType="image/png"/>
  <Override PartName="/ppt/media/image113.png" ContentType="image/png"/>
  <Override PartName="/ppt/media/image97.png" ContentType="image/png"/>
  <Override PartName="/ppt/media/image115.png" ContentType="image/png"/>
  <Override PartName="/ppt/media/image98.png" ContentType="image/png"/>
  <Override PartName="/ppt/media/image116.png" ContentType="image/png"/>
  <Override PartName="/ppt/media/image99.png" ContentType="image/png"/>
  <Override PartName="/ppt/media/image117.png" ContentType="image/png"/>
  <Override PartName="/ppt/media/image70.png" ContentType="image/png"/>
  <Override PartName="/ppt/media/image108.jpeg" ContentType="image/jpeg"/>
  <Override PartName="/ppt/media/image122.png" ContentType="image/png"/>
  <Override PartName="/ppt/media/image11.png" ContentType="image/png"/>
  <Override PartName="/ppt/media/image109.png" ContentType="image/png"/>
  <Override PartName="/ppt/media/image114.png" ContentType="image/png"/>
  <Override PartName="/ppt/media/image20.png" ContentType="image/png"/>
  <Override PartName="/ppt/media/image118.png" ContentType="image/png"/>
  <Override PartName="/ppt/media/image21.png" ContentType="image/png"/>
  <Override PartName="/ppt/media/image119.png" ContentType="image/png"/>
  <Override PartName="/ppt/media/hdphoto3.wdp" ContentType="image/vnd.ms-photo"/>
  <Override PartName="/ppt/media/image125.png" ContentType="image/png"/>
  <Override PartName="/ppt/media/hdphoto7.wdp" ContentType="image/vnd.ms-photo"/>
  <Override PartName="/ppt/media/image31.png" ContentType="image/png"/>
  <Override PartName="/ppt/media/image129.png" ContentType="image/png"/>
  <Override PartName="/ppt/media/image126.png" ContentType="image/png"/>
  <Override PartName="/ppt/media/hdphoto4.wdp" ContentType="image/vnd.ms-photo"/>
  <Override PartName="/ppt/media/image41.png" ContentType="image/png"/>
  <Override PartName="/ppt/media/image139.png" ContentType="image/png"/>
  <Override PartName="/ppt/media/image127.png" ContentType="image/png"/>
  <Override PartName="/ppt/media/hdphoto5.wdp" ContentType="image/vnd.ms-photo"/>
  <Override PartName="/ppt/media/image128.png" ContentType="image/png"/>
  <Override PartName="/ppt/media/image30.png" ContentType="image/png"/>
  <Override PartName="/ppt/media/hdphoto6.wdp" ContentType="image/vnd.ms-photo"/>
  <Override PartName="/ppt/media/image51.png" ContentType="image/png"/>
  <Override PartName="/ppt/media/image149.png" ContentType="image/png"/>
  <Override PartName="/ppt/media/image61.png" ContentType="image/png"/>
  <Override PartName="/ppt/media/image159.png" ContentType="image/png"/>
  <Override PartName="/ppt/slideMasters/_rels/slideMaster15.xml.rels" ContentType="application/vnd.openxmlformats-package.relationships+xml"/>
  <Override PartName="/ppt/slideMasters/_rels/slideMaster14.xml.rels" ContentType="application/vnd.openxmlformats-package.relationships+xml"/>
  <Override PartName="/ppt/slideMasters/_rels/slideMaster13.xml.rels" ContentType="application/vnd.openxmlformats-package.relationships+xml"/>
  <Override PartName="/ppt/slideMasters/_rels/slideMaster12.xml.rels" ContentType="application/vnd.openxmlformats-package.relationships+xml"/>
  <Override PartName="/ppt/slideMasters/_rels/slideMaster11.xml.rels" ContentType="application/vnd.openxmlformats-package.relationships+xml"/>
  <Override PartName="/ppt/slideMasters/_rels/slideMaster10.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2.xml.rels" ContentType="application/vnd.openxmlformats-package.relationships+xml"/>
  <Override PartName="/ppt/slideMasters/_rels/slideMaster16.xml.rels" ContentType="application/vnd.openxmlformats-package.relationships+xml"/>
  <Override PartName="/ppt/slideMasters/_rels/slideMaster3.xml.rels" ContentType="application/vnd.openxmlformats-package.relationships+xml"/>
  <Override PartName="/ppt/slideMasters/_rels/slideMaster9.xml.rels" ContentType="application/vnd.openxmlformats-package.relationships+xml"/>
  <Override PartName="/ppt/slideMasters/_rels/slideMaster1.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presentation.xml" ContentType="application/vnd.openxmlformats-officedocument.presentationml.presentation.main+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7.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slides/slide64.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4.xml" ContentType="application/vnd.openxmlformats-officedocument.presentationml.slide+xml"/>
  <Override PartName="/ppt/slides/slide68.xml" ContentType="application/vnd.openxmlformats-officedocument.presentationml.slide+xml"/>
  <Override PartName="/ppt/slides/slide43.xml" ContentType="application/vnd.openxmlformats-officedocument.presentationml.slide+xml"/>
  <Override PartName="/ppt/slides/slide67.xml" ContentType="application/vnd.openxmlformats-officedocument.presentationml.slide+xml"/>
  <Override PartName="/ppt/slides/slide42.xml" ContentType="application/vnd.openxmlformats-officedocument.presentationml.slide+xml"/>
  <Override PartName="/ppt/slides/slide66.xml" ContentType="application/vnd.openxmlformats-officedocument.presentationml.slide+xml"/>
  <Override PartName="/ppt/slides/slide41.xml" ContentType="application/vnd.openxmlformats-officedocument.presentationml.slide+xml"/>
  <Override PartName="/ppt/slides/slide65.xml" ContentType="application/vnd.openxmlformats-officedocument.presentationml.slide+xml"/>
  <Override PartName="/ppt/slides/slide40.xml" ContentType="application/vnd.openxmlformats-officedocument.presentationml.slide+xml"/>
  <Override PartName="/ppt/slides/slide38.xml" ContentType="application/vnd.openxmlformats-officedocument.presentationml.slide+xml"/>
  <Override PartName="/ppt/slides/slide13.xml" ContentType="application/vnd.openxmlformats-officedocument.presentationml.slide+xml"/>
  <Override PartName="/ppt/slides/slide37.xml" ContentType="application/vnd.openxmlformats-officedocument.presentationml.slide+xml"/>
  <Override PartName="/ppt/slides/slide12.xml" ContentType="application/vnd.openxmlformats-officedocument.presentationml.slide+xml"/>
  <Override PartName="/ppt/slides/slide45.xml" ContentType="application/vnd.openxmlformats-officedocument.presentationml.slide+xml"/>
  <Override PartName="/ppt/slides/slide20.xml" ContentType="application/vnd.openxmlformats-officedocument.presentationml.slide+xml"/>
  <Override PartName="/ppt/slides/slide46.xml" ContentType="application/vnd.openxmlformats-officedocument.presentationml.slide+xml"/>
  <Override PartName="/ppt/slides/slide21.xml" ContentType="application/vnd.openxmlformats-officedocument.presentationml.slide+xml"/>
  <Override PartName="/ppt/slides/slide47.xml" ContentType="application/vnd.openxmlformats-officedocument.presentationml.slide+xml"/>
  <Override PartName="/ppt/slides/slide22.xml" ContentType="application/vnd.openxmlformats-officedocument.presentationml.slide+xml"/>
  <Override PartName="/ppt/slides/slide48.xml" ContentType="application/vnd.openxmlformats-officedocument.presentationml.slide+xml"/>
  <Override PartName="/ppt/slides/slide23.xml" ContentType="application/vnd.openxmlformats-officedocument.presentationml.slide+xml"/>
  <Override PartName="/ppt/slides/slide49.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slides/slide30.xml" ContentType="application/vnd.openxmlformats-officedocument.presentationml.slide+xml"/>
  <Override PartName="/ppt/slides/slide56.xml" ContentType="application/vnd.openxmlformats-officedocument.presentationml.slide+xml"/>
  <Override PartName="/ppt/slides/slide31.xml" ContentType="application/vnd.openxmlformats-officedocument.presentationml.slide+xml"/>
  <Override PartName="/ppt/slides/slide57.xml" ContentType="application/vnd.openxmlformats-officedocument.presentationml.slide+xml"/>
  <Override PartName="/ppt/slides/slide32.xml" ContentType="application/vnd.openxmlformats-officedocument.presentationml.slide+xml"/>
  <Override PartName="/ppt/slides/slide58.xml" ContentType="application/vnd.openxmlformats-officedocument.presentationml.slide+xml"/>
  <Override PartName="/ppt/slides/slide33.xml" ContentType="application/vnd.openxmlformats-officedocument.presentationml.slide+xml"/>
  <Override PartName="/ppt/slides/slide59.xml" ContentType="application/vnd.openxmlformats-officedocument.presentationml.slide+xml"/>
  <Override PartName="/ppt/slides/slide34.xml" ContentType="application/vnd.openxmlformats-officedocument.presentationml.slide+xml"/>
  <Override PartName="/ppt/slides/slide10.xml" ContentType="application/vnd.openxmlformats-officedocument.presentationml.slide+xml"/>
  <Override PartName="/ppt/slides/slide35.xml" ContentType="application/vnd.openxmlformats-officedocument.presentationml.slide+xml"/>
  <Override PartName="/ppt/slides/slide11.xml" ContentType="application/vnd.openxmlformats-officedocument.presentationml.slide+xml"/>
  <Override PartName="/ppt/slides/slide36.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9.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_rels/slide68.xml.rels" ContentType="application/vnd.openxmlformats-package.relationships+xml"/>
  <Override PartName="/ppt/slides/_rels/slide67.xml.rels" ContentType="application/vnd.openxmlformats-package.relationships+xml"/>
  <Override PartName="/ppt/slides/_rels/slide66.xml.rels" ContentType="application/vnd.openxmlformats-package.relationships+xml"/>
  <Override PartName="/ppt/slides/_rels/slide65.xml.rels" ContentType="application/vnd.openxmlformats-package.relationships+xml"/>
  <Override PartName="/ppt/slides/_rels/slide64.xml.rels" ContentType="application/vnd.openxmlformats-package.relationships+xml"/>
  <Override PartName="/ppt/slides/_rels/slide63.xml.rels" ContentType="application/vnd.openxmlformats-package.relationships+xml"/>
  <Override PartName="/ppt/slides/_rels/slide62.xml.rels" ContentType="application/vnd.openxmlformats-package.relationships+xml"/>
  <Override PartName="/ppt/slides/_rels/slide61.xml.rels" ContentType="application/vnd.openxmlformats-package.relationships+xml"/>
  <Override PartName="/ppt/slides/_rels/slide57.xml.rels" ContentType="application/vnd.openxmlformats-package.relationships+xml"/>
  <Override PartName="/ppt/slides/_rels/slide56.xml.rels" ContentType="application/vnd.openxmlformats-package.relationships+xml"/>
  <Override PartName="/ppt/slides/_rels/slide55.xml.rels" ContentType="application/vnd.openxmlformats-package.relationships+xml"/>
  <Override PartName="/ppt/slides/_rels/slide54.xml.rels" ContentType="application/vnd.openxmlformats-package.relationships+xml"/>
  <Override PartName="/ppt/slides/_rels/slide53.xml.rels" ContentType="application/vnd.openxmlformats-package.relationships+xml"/>
  <Override PartName="/ppt/slides/_rels/slide52.xml.rels" ContentType="application/vnd.openxmlformats-package.relationships+xml"/>
  <Override PartName="/ppt/slides/_rels/slide51.xml.rels" ContentType="application/vnd.openxmlformats-package.relationships+xml"/>
  <Override PartName="/ppt/slides/_rels/slide50.xml.rels" ContentType="application/vnd.openxmlformats-package.relationships+xml"/>
  <Override PartName="/ppt/slides/_rels/slide49.xml.rels" ContentType="application/vnd.openxmlformats-package.relationships+xml"/>
  <Override PartName="/ppt/slides/_rels/slide48.xml.rels" ContentType="application/vnd.openxmlformats-package.relationships+xml"/>
  <Override PartName="/ppt/slides/_rels/slide44.xml.rels" ContentType="application/vnd.openxmlformats-package.relationships+xml"/>
  <Override PartName="/ppt/slides/_rels/slide43.xml.rels" ContentType="application/vnd.openxmlformats-package.relationships+xml"/>
  <Override PartName="/ppt/slides/_rels/slide42.xml.rels" ContentType="application/vnd.openxmlformats-package.relationships+xml"/>
  <Override PartName="/ppt/slides/_rels/slide41.xml.rels" ContentType="application/vnd.openxmlformats-package.relationships+xml"/>
  <Override PartName="/ppt/slides/_rels/slide40.xml.rels" ContentType="application/vnd.openxmlformats-package.relationships+xml"/>
  <Override PartName="/ppt/slides/_rels/slide39.xml.rels" ContentType="application/vnd.openxmlformats-package.relationships+xml"/>
  <Override PartName="/ppt/slides/_rels/slide38.xml.rels" ContentType="application/vnd.openxmlformats-package.relationships+xml"/>
  <Override PartName="/ppt/slides/_rels/slide37.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59.xml.rels" ContentType="application/vnd.openxmlformats-package.relationships+xml"/>
  <Override PartName="/ppt/slides/_rels/slide12.xml.rels" ContentType="application/vnd.openxmlformats-package.relationships+xml"/>
  <Override PartName="/ppt/slides/_rels/slide58.xml.rels" ContentType="application/vnd.openxmlformats-package.relationships+xml"/>
  <Override PartName="/ppt/slides/_rels/slide11.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2.xml.rels" ContentType="application/vnd.openxmlformats-package.relationships+xml"/>
  <Override PartName="/ppt/slides/_rels/slide34.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33.xml.rels" ContentType="application/vnd.openxmlformats-package.relationships+xml"/>
  <Override PartName="/ppt/slides/_rels/slide3.xml.rels" ContentType="application/vnd.openxmlformats-package.relationships+xml"/>
  <Override PartName="/ppt/slides/_rels/slide45.xml.rels" ContentType="application/vnd.openxmlformats-package.relationships+xml"/>
  <Override PartName="/ppt/slides/_rels/slide4.xml.rels" ContentType="application/vnd.openxmlformats-package.relationships+xml"/>
  <Override PartName="/ppt/slides/_rels/slide35.xml.rels" ContentType="application/vnd.openxmlformats-package.relationships+xml"/>
  <Override PartName="/ppt/slides/_rels/slide5.xml.rels" ContentType="application/vnd.openxmlformats-package.relationships+xml"/>
  <Override PartName="/ppt/slides/_rels/slide36.xml.rels" ContentType="application/vnd.openxmlformats-package.relationships+xml"/>
  <Override PartName="/ppt/slides/_rels/slide6.xml.rels" ContentType="application/vnd.openxmlformats-package.relationships+xml"/>
  <Override PartName="/ppt/slides/_rels/slide17.xml.rels" ContentType="application/vnd.openxmlformats-package.relationships+xml"/>
  <Override PartName="/ppt/slides/_rels/slide46.xml.rels" ContentType="application/vnd.openxmlformats-package.relationships+xml"/>
  <Override PartName="/ppt/slides/_rels/slide18.xml.rels" ContentType="application/vnd.openxmlformats-package.relationships+xml"/>
  <Override PartName="/ppt/slides/_rels/slide47.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30.xml.rels" ContentType="application/vnd.openxmlformats-package.relationships+xml"/>
  <Override PartName="/ppt/slides/_rels/slide25.xml.rels" ContentType="application/vnd.openxmlformats-package.relationships+xml"/>
  <Override PartName="/ppt/slides/_rels/slide31.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60.xml.rels" ContentType="application/vnd.openxmlformats-package.relationships+xml"/>
  <Override PartName="/ppt/slides/_rels/slide32.xml.rels" ContentType="application/vnd.openxmlformats-package.relationships+xml"/>
  <Override PartName="/ppt/slides/_rels/slide28.xml.rels" ContentType="application/vnd.openxmlformats-package.relationships+xml"/>
  <Override PartName="/ppt/slides/_rels/slide10.xml.rels" ContentType="application/vnd.openxmlformats-package.relationships+xml"/>
  <Override PartName="/ppt/slides/_rels/slide29.xml.rels" ContentType="application/vnd.openxmlformats-package.relationships+xml"/>
  <Override PartName="/ppt/slides/slide1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192.xml" ContentType="application/vnd.openxmlformats-officedocument.presentationml.slideLayout+xml"/>
  <Override PartName="/ppt/slideLayouts/slideLayout191.xml" ContentType="application/vnd.openxmlformats-officedocument.presentationml.slideLayout+xml"/>
  <Override PartName="/ppt/slideLayouts/slideLayout190.xml" ContentType="application/vnd.openxmlformats-officedocument.presentationml.slideLayout+xml"/>
  <Override PartName="/ppt/slideLayouts/slideLayout189.xml" ContentType="application/vnd.openxmlformats-officedocument.presentationml.slideLayout+xml"/>
  <Override PartName="/ppt/slideLayouts/slideLayout188.xml" ContentType="application/vnd.openxmlformats-officedocument.presentationml.slideLayout+xml"/>
  <Override PartName="/ppt/slideLayouts/slideLayout187.xml" ContentType="application/vnd.openxmlformats-officedocument.presentationml.slideLayout+xml"/>
  <Override PartName="/ppt/slideLayouts/slideLayout186.xml" ContentType="application/vnd.openxmlformats-officedocument.presentationml.slideLayout+xml"/>
  <Override PartName="/ppt/slideLayouts/slideLayout183.xml" ContentType="application/vnd.openxmlformats-officedocument.presentationml.slideLayout+xml"/>
  <Override PartName="/ppt/slideLayouts/slideLayout182.xml" ContentType="application/vnd.openxmlformats-officedocument.presentationml.slideLayout+xml"/>
  <Override PartName="/ppt/slideLayouts/slideLayout181.xml" ContentType="application/vnd.openxmlformats-officedocument.presentationml.slideLayout+xml"/>
  <Override PartName="/ppt/slideLayouts/slideLayout180.xml" ContentType="application/vnd.openxmlformats-officedocument.presentationml.slideLayout+xml"/>
  <Override PartName="/ppt/slideLayouts/slideLayout173.xml" ContentType="application/vnd.openxmlformats-officedocument.presentationml.slideLayout+xml"/>
  <Override PartName="/ppt/slideLayouts/slideLayout172.xml" ContentType="application/vnd.openxmlformats-officedocument.presentationml.slideLayout+xml"/>
  <Override PartName="/ppt/slideLayouts/slideLayout171.xml" ContentType="application/vnd.openxmlformats-officedocument.presentationml.slideLayout+xml"/>
  <Override PartName="/ppt/slideLayouts/slideLayout170.xml" ContentType="application/vnd.openxmlformats-officedocument.presentationml.slideLayout+xml"/>
  <Override PartName="/ppt/slideLayouts/slideLayout74.xml" ContentType="application/vnd.openxmlformats-officedocument.presentationml.slideLayout+xml"/>
  <Override PartName="/ppt/slideLayouts/slideLayout73.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185.xml" ContentType="application/vnd.openxmlformats-officedocument.presentationml.slideLayout+xml"/>
  <Override PartName="/ppt/slideLayouts/slideLayout161.xml" ContentType="application/vnd.openxmlformats-officedocument.presentationml.slideLayout+xml"/>
  <Override PartName="/ppt/slideLayouts/slideLayout70.xml" ContentType="application/vnd.openxmlformats-officedocument.presentationml.slideLayout+xml"/>
  <Override PartName="/ppt/slideLayouts/slideLayout184.xml" ContentType="application/vnd.openxmlformats-officedocument.presentationml.slideLayout+xml"/>
  <Override PartName="/ppt/slideLayouts/slideLayout160.xml" ContentType="application/vnd.openxmlformats-officedocument.presentationml.slideLayout+xml"/>
  <Override PartName="/ppt/slideLayouts/slideLayout61.xml" ContentType="application/vnd.openxmlformats-officedocument.presentationml.slideLayout+xml"/>
  <Override PartName="/ppt/slideLayouts/slideLayout175.xml" ContentType="application/vnd.openxmlformats-officedocument.presentationml.slideLayout+xml"/>
  <Override PartName="/ppt/slideLayouts/slideLayout151.xml" ContentType="application/vnd.openxmlformats-officedocument.presentationml.slideLayout+xml"/>
  <Override PartName="/ppt/slideLayouts/slideLayout60.xml" ContentType="application/vnd.openxmlformats-officedocument.presentationml.slideLayout+xml"/>
  <Override PartName="/ppt/slideLayouts/slideLayout174.xml" ContentType="application/vnd.openxmlformats-officedocument.presentationml.slideLayout+xml"/>
  <Override PartName="/ppt/slideLayouts/slideLayout150.xml" ContentType="application/vnd.openxmlformats-officedocument.presentationml.slideLayout+xml"/>
  <Override PartName="/ppt/slideLayouts/slideLayout54.xml" ContentType="application/vnd.openxmlformats-officedocument.presentationml.slideLayout+xml"/>
  <Override PartName="/ppt/slideLayouts/slideLayout168.xml" ContentType="application/vnd.openxmlformats-officedocument.presentationml.slideLayout+xml"/>
  <Override PartName="/ppt/slideLayouts/slideLayout144.xml" ContentType="application/vnd.openxmlformats-officedocument.presentationml.slideLayout+xml"/>
  <Override PartName="/ppt/slideLayouts/slideLayout78.xml" ContentType="application/vnd.openxmlformats-officedocument.presentationml.slideLayout+xml"/>
  <Override PartName="/ppt/slideLayouts/slideLayout53.xml" ContentType="application/vnd.openxmlformats-officedocument.presentationml.slideLayout+xml"/>
  <Override PartName="/ppt/slideLayouts/slideLayout167.xml" ContentType="application/vnd.openxmlformats-officedocument.presentationml.slideLayout+xml"/>
  <Override PartName="/ppt/slideLayouts/slideLayout143.xml" ContentType="application/vnd.openxmlformats-officedocument.presentationml.slideLayout+xml"/>
  <Override PartName="/ppt/slideLayouts/slideLayout77.xml" ContentType="application/vnd.openxmlformats-officedocument.presentationml.slideLayout+xml"/>
  <Override PartName="/ppt/slideLayouts/slideLayout76.xml" ContentType="application/vnd.openxmlformats-officedocument.presentationml.slideLayout+xml"/>
  <Override PartName="/ppt/slideLayouts/slideLayout75.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9.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38.xml" ContentType="application/vnd.openxmlformats-officedocument.presentationml.slideLayout+xml"/>
  <Override PartName="/ppt/slideLayouts/slideLayout13.xml" ContentType="application/vnd.openxmlformats-officedocument.presentationml.slideLayout+xml"/>
  <Override PartName="/ppt/slideLayouts/slideLayout37.xml" ContentType="application/vnd.openxmlformats-officedocument.presentationml.slideLayout+xml"/>
  <Override PartName="/ppt/slideLayouts/slideLayout102.xml" ContentType="application/vnd.openxmlformats-officedocument.presentationml.slideLayout+xml"/>
  <Override PartName="/ppt/slideLayouts/slideLayout16.xml" ContentType="application/vnd.openxmlformats-officedocument.presentationml.slideLayout+xml"/>
  <Override PartName="/ppt/slideLayouts/slideLayout3.xml" ContentType="application/vnd.openxmlformats-officedocument.presentationml.slideLayout+xml"/>
  <Override PartName="/ppt/slideLayouts/slideLayout17.xml" ContentType="application/vnd.openxmlformats-officedocument.presentationml.slideLayout+xml"/>
  <Override PartName="/ppt/slideLayouts/slideLayout4.xml" ContentType="application/vnd.openxmlformats-officedocument.presentationml.slideLayout+xml"/>
  <Override PartName="/ppt/slideLayouts/slideLayout18.xml" ContentType="application/vnd.openxmlformats-officedocument.presentationml.slideLayout+xml"/>
  <Override PartName="/ppt/slideLayouts/slideLayout5.xml" ContentType="application/vnd.openxmlformats-officedocument.presentationml.slideLayout+xml"/>
  <Override PartName="/ppt/slideLayouts/slideLayout19.xml" ContentType="application/vnd.openxmlformats-officedocument.presentationml.slideLayout+xml"/>
  <Override PartName="/ppt/slideLayouts/slideLayout6.xml" ContentType="application/vnd.openxmlformats-officedocument.presentationml.slideLayout+xml"/>
  <Override PartName="/ppt/slideLayouts/slideLayout46.xml" ContentType="application/vnd.openxmlformats-officedocument.presentationml.slideLayout+xml"/>
  <Override PartName="/ppt/slideLayouts/slideLayout136.xml" ContentType="application/vnd.openxmlformats-officedocument.presentationml.slideLayout+xml"/>
  <Override PartName="/ppt/slideLayouts/slideLayout128.xml" ContentType="application/vnd.openxmlformats-officedocument.presentationml.slideLayout+xml"/>
  <Override PartName="/ppt/slideLayouts/slideLayout21.xml" ContentType="application/vnd.openxmlformats-officedocument.presentationml.slideLayout+xml"/>
  <Override PartName="/ppt/slideLayouts/slideLayout111.xml" ContentType="application/vnd.openxmlformats-officedocument.presentationml.slideLayout+xml"/>
  <Override PartName="/ppt/slideLayouts/slideLayout47.xml" ContentType="application/vnd.openxmlformats-officedocument.presentationml.slideLayout+xml"/>
  <Override PartName="/ppt/slideLayouts/slideLayout129.xml" ContentType="application/vnd.openxmlformats-officedocument.presentationml.slideLayout+xml"/>
  <Override PartName="/ppt/slideLayouts/slideLayout22.xml" ContentType="application/vnd.openxmlformats-officedocument.presentationml.slideLayout+xml"/>
  <Override PartName="/ppt/slideLayouts/slideLayout112.xml" ContentType="application/vnd.openxmlformats-officedocument.presentationml.slideLayout+xml"/>
  <Override PartName="/ppt/slideLayouts/slideLayout48.xml" ContentType="application/vnd.openxmlformats-officedocument.presentationml.slideLayout+xml"/>
  <Override PartName="/ppt/slideLayouts/slideLayout23.xml" ContentType="application/vnd.openxmlformats-officedocument.presentationml.slideLayout+xml"/>
  <Override PartName="/ppt/slideLayouts/slideLayout113.xml" ContentType="application/vnd.openxmlformats-officedocument.presentationml.slideLayout+xml"/>
  <Override PartName="/ppt/slideLayouts/slideLayout49.xml" ContentType="application/vnd.openxmlformats-officedocument.presentationml.slideLayout+xml"/>
  <Override PartName="/ppt/slideLayouts/slideLayout24.xml" ContentType="application/vnd.openxmlformats-officedocument.presentationml.slideLayout+xml"/>
  <Override PartName="/ppt/slideLayouts/slideLayout114.xml" ContentType="application/vnd.openxmlformats-officedocument.presentationml.slideLayout+xml"/>
  <Override PartName="/ppt/slideLayouts/slideLayout25.xml" ContentType="application/vnd.openxmlformats-officedocument.presentationml.slideLayout+xml"/>
  <Override PartName="/ppt/slideLayouts/slideLayout115.xml" ContentType="application/vnd.openxmlformats-officedocument.presentationml.slideLayout+xml"/>
  <Override PartName="/ppt/slideLayouts/slideLayout26.xml" ContentType="application/vnd.openxmlformats-officedocument.presentationml.slideLayout+xml"/>
  <Override PartName="/ppt/slideLayouts/slideLayout11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12.xml" ContentType="application/vnd.openxmlformats-officedocument.presentationml.slideLayout+xml"/>
  <Override PartName="/ppt/slideLayouts/slideLayout119.xml" ContentType="application/vnd.openxmlformats-officedocument.presentationml.slideLayout+xml"/>
  <Override PartName="/ppt/slideLayouts/slideLayout55.xml" ContentType="application/vnd.openxmlformats-officedocument.presentationml.slideLayout+xml"/>
  <Override PartName="/ppt/slideLayouts/slideLayout169.xml" ContentType="application/vnd.openxmlformats-officedocument.presentationml.slideLayout+xml"/>
  <Override PartName="/ppt/slideLayouts/slideLayout145.xml" ContentType="application/vnd.openxmlformats-officedocument.presentationml.slideLayout+xml"/>
  <Override PartName="/ppt/slideLayouts/slideLayout137.xml" ContentType="application/vnd.openxmlformats-officedocument.presentationml.slideLayout+xml"/>
  <Override PartName="/ppt/slideLayouts/slideLayout30.xml" ContentType="application/vnd.openxmlformats-officedocument.presentationml.slideLayout+xml"/>
  <Override PartName="/ppt/slideLayouts/slideLayout120.xml" ContentType="application/vnd.openxmlformats-officedocument.presentationml.slideLayout+xml"/>
  <Override PartName="/ppt/slideLayouts/slideLayout56.xml" ContentType="application/vnd.openxmlformats-officedocument.presentationml.slideLayout+xml"/>
  <Override PartName="/ppt/slideLayouts/slideLayout146.xml" ContentType="application/vnd.openxmlformats-officedocument.presentationml.slideLayout+xml"/>
  <Override PartName="/ppt/slideLayouts/slideLayout138.xml" ContentType="application/vnd.openxmlformats-officedocument.presentationml.slideLayout+xml"/>
  <Override PartName="/ppt/slideLayouts/slideLayout31.xml" ContentType="application/vnd.openxmlformats-officedocument.presentationml.slideLayout+xml"/>
  <Override PartName="/ppt/slideLayouts/slideLayout121.xml" ContentType="application/vnd.openxmlformats-officedocument.presentationml.slideLayout+xml"/>
  <Override PartName="/ppt/slideLayouts/slideLayout57.xml" ContentType="application/vnd.openxmlformats-officedocument.presentationml.slideLayout+xml"/>
  <Override PartName="/ppt/slideLayouts/slideLayout139.xml" ContentType="application/vnd.openxmlformats-officedocument.presentationml.slideLayout+xml"/>
  <Override PartName="/ppt/slideLayouts/slideLayout32.xml" ContentType="application/vnd.openxmlformats-officedocument.presentationml.slideLayout+xml"/>
  <Override PartName="/ppt/slideLayouts/slideLayout122.xml" ContentType="application/vnd.openxmlformats-officedocument.presentationml.slideLayout+xml"/>
  <Override PartName="/ppt/slideLayouts/slideLayout58.xml" ContentType="application/vnd.openxmlformats-officedocument.presentationml.slideLayout+xml"/>
  <Override PartName="/ppt/slideLayouts/slideLayout33.xml" ContentType="application/vnd.openxmlformats-officedocument.presentationml.slideLayout+xml"/>
  <Override PartName="/ppt/slideLayouts/slideLayout123.xml" ContentType="application/vnd.openxmlformats-officedocument.presentationml.slideLayout+xml"/>
  <Override PartName="/ppt/slideLayouts/slideLayout59.xml" ContentType="application/vnd.openxmlformats-officedocument.presentationml.slideLayout+xml"/>
  <Override PartName="/ppt/slideLayouts/slideLayout34.xml" ContentType="application/vnd.openxmlformats-officedocument.presentationml.slideLayout+xml"/>
  <Override PartName="/ppt/slideLayouts/slideLayout124.xml" ContentType="application/vnd.openxmlformats-officedocument.presentationml.slideLayout+xml"/>
  <Override PartName="/ppt/slideLayouts/slideLayout117.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35.xml" ContentType="application/vnd.openxmlformats-officedocument.presentationml.slideLayout+xml"/>
  <Override PartName="/ppt/slideLayouts/slideLayout125.xml" ContentType="application/vnd.openxmlformats-officedocument.presentationml.slideLayout+xml"/>
  <Override PartName="/ppt/slideLayouts/slideLayout118.xml" ContentType="application/vnd.openxmlformats-officedocument.presentationml.slideLayout+xml"/>
  <Override PartName="/ppt/slideLayouts/slideLayout11.xml" ContentType="application/vnd.openxmlformats-officedocument.presentationml.slideLayout+xml"/>
  <Override PartName="/ppt/slideLayouts/slideLayout101.xml" ContentType="application/vnd.openxmlformats-officedocument.presentationml.slideLayout+xml"/>
  <Override PartName="/ppt/slideLayouts/slideLayout36.xml" ContentType="application/vnd.openxmlformats-officedocument.presentationml.slideLayout+xml"/>
  <Override PartName="/ppt/slideLayouts/slideLayout126.xml" ContentType="application/vnd.openxmlformats-officedocument.presentationml.slideLayout+xml"/>
  <Override PartName="/ppt/slideLayouts/slideLayout45.xml" ContentType="application/vnd.openxmlformats-officedocument.presentationml.slideLayout+xml"/>
  <Override PartName="/ppt/slideLayouts/slideLayout135.xml" ContentType="application/vnd.openxmlformats-officedocument.presentationml.slideLayout+xml"/>
  <Override PartName="/ppt/slideLayouts/slideLayout127.xml" ContentType="application/vnd.openxmlformats-officedocument.presentationml.slideLayout+xml"/>
  <Override PartName="/ppt/slideLayouts/slideLayout20.xml" ContentType="application/vnd.openxmlformats-officedocument.presentationml.slideLayout+xml"/>
  <Override PartName="/ppt/slideLayouts/slideLayout110.xml" ContentType="application/vnd.openxmlformats-officedocument.presentationml.slideLayout+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slideLayouts/slideLayout52.xml" ContentType="application/vnd.openxmlformats-officedocument.presentationml.slideLayout+xml"/>
  <Override PartName="/ppt/slideLayouts/slideLayout159.xml" ContentType="application/vnd.openxmlformats-officedocument.presentationml.slideLayout+xml"/>
  <Override PartName="/ppt/slideLayouts/slideLayout44.xml" ContentType="application/vnd.openxmlformats-officedocument.presentationml.slideLayout+xml"/>
  <Override PartName="/ppt/slideLayouts/slideLayout134.xml" ContentType="application/vnd.openxmlformats-officedocument.presentationml.slideLayout+xml"/>
  <Override PartName="/ppt/slideLayouts/slideLayout8.xml" ContentType="application/vnd.openxmlformats-officedocument.presentationml.slideLayout+xml"/>
  <Override PartName="/ppt/slideLayouts/slideLayout68.xml" ContentType="application/vnd.openxmlformats-officedocument.presentationml.slideLayout+xml"/>
  <Override PartName="/ppt/slideLayouts/slideLayout51.xml" ContentType="application/vnd.openxmlformats-officedocument.presentationml.slideLayout+xml"/>
  <Override PartName="/ppt/slideLayouts/slideLayout158.xml" ContentType="application/vnd.openxmlformats-officedocument.presentationml.slideLayout+xml"/>
  <Override PartName="/ppt/slideLayouts/slideLayout43.xml" ContentType="application/vnd.openxmlformats-officedocument.presentationml.slideLayout+xml"/>
  <Override PartName="/ppt/slideLayouts/slideLayout133.xml" ContentType="application/vnd.openxmlformats-officedocument.presentationml.slideLayout+xml"/>
  <Override PartName="/ppt/slideLayouts/slideLayout7.xml" ContentType="application/vnd.openxmlformats-officedocument.presentationml.slideLayout+xml"/>
  <Override PartName="/ppt/slideLayouts/slideLayout63.xml" ContentType="application/vnd.openxmlformats-officedocument.presentationml.slideLayout+xml"/>
  <Override PartName="/ppt/slideLayouts/slideLayout177.xml" ContentType="application/vnd.openxmlformats-officedocument.presentationml.slideLayout+xml"/>
  <Override PartName="/ppt/slideLayouts/slideLayout153.xml" ContentType="application/vnd.openxmlformats-officedocument.presentationml.slideLayout+xml"/>
  <Override PartName="/ppt/slideLayouts/slideLayout62.xml" ContentType="application/vnd.openxmlformats-officedocument.presentationml.slideLayout+xml"/>
  <Override PartName="/ppt/slideLayouts/slideLayout176.xml" ContentType="application/vnd.openxmlformats-officedocument.presentationml.slideLayout+xml"/>
  <Override PartName="/ppt/slideLayouts/slideLayout152.xml" ContentType="application/vnd.openxmlformats-officedocument.presentationml.slideLayout+xml"/>
  <Override PartName="/ppt/slideLayouts/slideLayout64.xml" ContentType="application/vnd.openxmlformats-officedocument.presentationml.slideLayout+xml"/>
  <Override PartName="/ppt/slideLayouts/slideLayout178.xml" ContentType="application/vnd.openxmlformats-officedocument.presentationml.slideLayout+xml"/>
  <Override PartName="/ppt/slideLayouts/slideLayout154.xml" ContentType="application/vnd.openxmlformats-officedocument.presentationml.slideLayout+xml"/>
  <Override PartName="/ppt/slideLayouts/slideLayout65.xml" ContentType="application/vnd.openxmlformats-officedocument.presentationml.slideLayout+xml"/>
  <Override PartName="/ppt/slideLayouts/slideLayout179.xml" ContentType="application/vnd.openxmlformats-officedocument.presentationml.slideLayout+xml"/>
  <Override PartName="/ppt/slideLayouts/slideLayout155.xml" ContentType="application/vnd.openxmlformats-officedocument.presentationml.slideLayout+xml"/>
  <Override PartName="/ppt/slideLayouts/slideLayout147.xml" ContentType="application/vnd.openxmlformats-officedocument.presentationml.slideLayout+xml"/>
  <Override PartName="/ppt/slideLayouts/slideLayout40.xml" ContentType="application/vnd.openxmlformats-officedocument.presentationml.slideLayout+xml"/>
  <Override PartName="/ppt/slideLayouts/slideLayout130.xml" ContentType="application/vnd.openxmlformats-officedocument.presentationml.slideLayout+xml"/>
  <Override PartName="/ppt/slideLayouts/slideLayout66.xml" ContentType="application/vnd.openxmlformats-officedocument.presentationml.slideLayout+xml"/>
  <Override PartName="/ppt/slideLayouts/slideLayout156.xml" ContentType="application/vnd.openxmlformats-officedocument.presentationml.slideLayout+xml"/>
  <Override PartName="/ppt/slideLayouts/slideLayout148.xml" ContentType="application/vnd.openxmlformats-officedocument.presentationml.slideLayout+xml"/>
  <Override PartName="/ppt/slideLayouts/slideLayout41.xml" ContentType="application/vnd.openxmlformats-officedocument.presentationml.slideLayout+xml"/>
  <Override PartName="/ppt/slideLayouts/slideLayout131.xml" ContentType="application/vnd.openxmlformats-officedocument.presentationml.slideLayout+xml"/>
  <Override PartName="/ppt/slideLayouts/slideLayout67.xml" ContentType="application/vnd.openxmlformats-officedocument.presentationml.slideLayout+xml"/>
  <Override PartName="/ppt/slideLayouts/slideLayout50.xml" ContentType="application/vnd.openxmlformats-officedocument.presentationml.slideLayout+xml"/>
  <Override PartName="/ppt/slideLayouts/slideLayout157.xml" ContentType="application/vnd.openxmlformats-officedocument.presentationml.slideLayout+xml"/>
  <Override PartName="/ppt/slideLayouts/slideLayout149.xml" ContentType="application/vnd.openxmlformats-officedocument.presentationml.slideLayout+xml"/>
  <Override PartName="/ppt/slideLayouts/slideLayout42.xml" ContentType="application/vnd.openxmlformats-officedocument.presentationml.slideLayout+xml"/>
  <Override PartName="/ppt/slideLayouts/slideLayout132.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103.xml" ContentType="application/vnd.openxmlformats-officedocument.presentationml.slideLayout+xml"/>
  <Override PartName="/ppt/slideLayouts/slideLayout90.xml" ContentType="application/vnd.openxmlformats-officedocument.presentationml.slideLayout+xml"/>
  <Override PartName="/ppt/slideLayouts/slideLayout104.xml" ContentType="application/vnd.openxmlformats-officedocument.presentationml.slideLayout+xml"/>
  <Override PartName="/ppt/slideLayouts/slideLayout91.xml" ContentType="application/vnd.openxmlformats-officedocument.presentationml.slideLayout+xml"/>
  <Override PartName="/ppt/slideLayouts/slideLayout105.xml" ContentType="application/vnd.openxmlformats-officedocument.presentationml.slideLayout+xml"/>
  <Override PartName="/ppt/slideLayouts/slideLayout92.xml" ContentType="application/vnd.openxmlformats-officedocument.presentationml.slideLayout+xml"/>
  <Override PartName="/ppt/slideLayouts/slideLayout106.xml" ContentType="application/vnd.openxmlformats-officedocument.presentationml.slideLayout+xml"/>
  <Override PartName="/ppt/slideLayouts/slideLayout93.xml" ContentType="application/vnd.openxmlformats-officedocument.presentationml.slideLayout+xml"/>
  <Override PartName="/ppt/slideLayouts/_rels/slideLayout188.xml.rels" ContentType="application/vnd.openxmlformats-package.relationships+xml"/>
  <Override PartName="/ppt/slideLayouts/_rels/slideLayout187.xml.rels" ContentType="application/vnd.openxmlformats-package.relationships+xml"/>
  <Override PartName="/ppt/slideLayouts/_rels/slideLayout186.xml.rels" ContentType="application/vnd.openxmlformats-package.relationships+xml"/>
  <Override PartName="/ppt/slideLayouts/_rels/slideLayout185.xml.rels" ContentType="application/vnd.openxmlformats-package.relationships+xml"/>
  <Override PartName="/ppt/slideLayouts/_rels/slideLayout183.xml.rels" ContentType="application/vnd.openxmlformats-package.relationships+xml"/>
  <Override PartName="/ppt/slideLayouts/_rels/slideLayout182.xml.rels" ContentType="application/vnd.openxmlformats-package.relationships+xml"/>
  <Override PartName="/ppt/slideLayouts/_rels/slideLayout181.xml.rels" ContentType="application/vnd.openxmlformats-package.relationships+xml"/>
  <Override PartName="/ppt/slideLayouts/_rels/slideLayout179.xml.rels" ContentType="application/vnd.openxmlformats-package.relationships+xml"/>
  <Override PartName="/ppt/slideLayouts/_rels/slideLayout178.xml.rels" ContentType="application/vnd.openxmlformats-package.relationships+xml"/>
  <Override PartName="/ppt/slideLayouts/_rels/slideLayout192.xml.rels" ContentType="application/vnd.openxmlformats-package.relationships+xml"/>
  <Override PartName="/ppt/slideLayouts/_rels/slideLayout177.xml.rels" ContentType="application/vnd.openxmlformats-package.relationships+xml"/>
  <Override PartName="/ppt/slideLayouts/_rels/slideLayout191.xml.rels" ContentType="application/vnd.openxmlformats-package.relationships+xml"/>
  <Override PartName="/ppt/slideLayouts/_rels/slideLayout176.xml.rels" ContentType="application/vnd.openxmlformats-package.relationships+xml"/>
  <Override PartName="/ppt/slideLayouts/_rels/slideLayout190.xml.rels" ContentType="application/vnd.openxmlformats-package.relationships+xml"/>
  <Override PartName="/ppt/slideLayouts/_rels/slideLayout175.xml.rels" ContentType="application/vnd.openxmlformats-package.relationships+xml"/>
  <Override PartName="/ppt/slideLayouts/_rels/slideLayout170.xml.rels" ContentType="application/vnd.openxmlformats-package.relationships+xml"/>
  <Override PartName="/ppt/slideLayouts/_rels/slideLayout184.xml.rels" ContentType="application/vnd.openxmlformats-package.relationships+xml"/>
  <Override PartName="/ppt/slideLayouts/_rels/slideLayout169.xml.rels" ContentType="application/vnd.openxmlformats-package.relationships+xml"/>
  <Override PartName="/ppt/slideLayouts/_rels/slideLayout76.xml.rels" ContentType="application/vnd.openxmlformats-package.relationships+xml"/>
  <Override PartName="/ppt/slideLayouts/_rels/slideLayout75.xml.rels" ContentType="application/vnd.openxmlformats-package.relationships+xml"/>
  <Override PartName="/ppt/slideLayouts/_rels/slideLayout26.xml.rels" ContentType="application/vnd.openxmlformats-package.relationships+xml"/>
  <Override PartName="/ppt/slideLayouts/_rels/slideLayout25.xml.rels" ContentType="application/vnd.openxmlformats-package.relationships+xml"/>
  <Override PartName="/ppt/slideLayouts/_rels/slideLayout111.xml.rels" ContentType="application/vnd.openxmlformats-package.relationships+xml"/>
  <Override PartName="/ppt/slideLayouts/_rels/slideLayout68.xml.rels" ContentType="application/vnd.openxmlformats-package.relationships+xml"/>
  <Override PartName="/ppt/slideLayouts/_rels/slideLayout19.xml.rels" ContentType="application/vnd.openxmlformats-package.relationships+xml"/>
  <Override PartName="/ppt/slideLayouts/_rels/slideLayout18.xml.rels" ContentType="application/vnd.openxmlformats-package.relationships+xml"/>
  <Override PartName="/ppt/slideLayouts/_rels/slideLayout64.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57.xml.rels" ContentType="application/vnd.openxmlformats-package.relationships+xml"/>
  <Override PartName="/ppt/slideLayouts/_rels/slideLayout164.xml.rels" ContentType="application/vnd.openxmlformats-package.relationships+xml"/>
  <Override PartName="/ppt/slideLayouts/_rels/slideLayout56.xml.rels" ContentType="application/vnd.openxmlformats-package.relationships+xml"/>
  <Override PartName="/ppt/slideLayouts/_rels/slideLayout114.xml.rels" ContentType="application/vnd.openxmlformats-package.relationships+xml"/>
  <Override PartName="/ppt/slideLayouts/_rels/slideLayout163.xml.rels" ContentType="application/vnd.openxmlformats-package.relationships+xml"/>
  <Override PartName="/ppt/slideLayouts/_rels/slideLayout55.xml.rels" ContentType="application/vnd.openxmlformats-package.relationships+xml"/>
  <Override PartName="/ppt/slideLayouts/_rels/slideLayout113.xml.rels" ContentType="application/vnd.openxmlformats-package.relationships+xml"/>
  <Override PartName="/ppt/slideLayouts/_rels/slideLayout112.xml.rels" ContentType="application/vnd.openxmlformats-package.relationships+xml"/>
  <Override PartName="/ppt/slideLayouts/_rels/slideLayout53.xml.rels" ContentType="application/vnd.openxmlformats-package.relationships+xml"/>
  <Override PartName="/ppt/slideLayouts/_rels/slideLayout52.xml.rels" ContentType="application/vnd.openxmlformats-package.relationships+xml"/>
  <Override PartName="/ppt/slideLayouts/_rels/slideLayout69.xml.rels" ContentType="application/vnd.openxmlformats-package.relationships+xml"/>
  <Override PartName="/ppt/slideLayouts/_rels/slideLayout24.xml.rels" ContentType="application/vnd.openxmlformats-package.relationships+xml"/>
  <Override PartName="/ppt/slideLayouts/_rels/slideLayout189.xml.rels" ContentType="application/vnd.openxmlformats-package.relationships+xml"/>
  <Override PartName="/ppt/slideLayouts/_rels/slideLayout110.xml.rels" ContentType="application/vnd.openxmlformats-package.relationships+xml"/>
  <Override PartName="/ppt/slideLayouts/_rels/slideLayout45.xml.rels" ContentType="application/vnd.openxmlformats-package.relationships+xml"/>
  <Override PartName="/ppt/slideLayouts/_rels/slideLayout103.xml.rels" ContentType="application/vnd.openxmlformats-package.relationships+xml"/>
  <Override PartName="/ppt/slideLayouts/_rels/slideLayout152.xml.rels" ContentType="application/vnd.openxmlformats-package.relationships+xml"/>
  <Override PartName="/ppt/slideLayouts/_rels/slideLayout72.xml.rels" ContentType="application/vnd.openxmlformats-package.relationships+xml"/>
  <Override PartName="/ppt/slideLayouts/_rels/slideLayout23.xml.rels" ContentType="application/vnd.openxmlformats-package.relationships+xml"/>
  <Override PartName="/ppt/slideLayouts/_rels/slideLayout102.xml.rels" ContentType="application/vnd.openxmlformats-package.relationships+xml"/>
  <Override PartName="/ppt/slideLayouts/_rels/slideLayout151.xml.rels" ContentType="application/vnd.openxmlformats-package.relationships+xml"/>
  <Override PartName="/ppt/slideLayouts/_rels/slideLayout71.xml.rels" ContentType="application/vnd.openxmlformats-package.relationships+xml"/>
  <Override PartName="/ppt/slideLayouts/_rels/slideLayout22.xml.rels" ContentType="application/vnd.openxmlformats-package.relationships+xml"/>
  <Override PartName="/ppt/slideLayouts/_rels/slideLayout101.xml.rels" ContentType="application/vnd.openxmlformats-package.relationships+xml"/>
  <Override PartName="/ppt/slideLayouts/_rels/slideLayout21.xml.rels" ContentType="application/vnd.openxmlformats-package.relationships+xml"/>
  <Override PartName="/ppt/slideLayouts/_rels/slideLayout167.xml.rels" ContentType="application/vnd.openxmlformats-package.relationships+xml"/>
  <Override PartName="/ppt/slideLayouts/_rels/slideLayout8.xml.rels" ContentType="application/vnd.openxmlformats-package.relationships+xml"/>
  <Override PartName="/ppt/slideLayouts/_rels/slideLayout91.xml.rels" ContentType="application/vnd.openxmlformats-package.relationships+xml"/>
  <Override PartName="/ppt/slideLayouts/_rels/slideLayout100.xml.rels" ContentType="application/vnd.openxmlformats-package.relationships+xml"/>
  <Override PartName="/ppt/slideLayouts/_rels/slideLayout41.xml.rels" ContentType="application/vnd.openxmlformats-package.relationships+xml"/>
  <Override PartName="/ppt/slideLayouts/_rels/slideLayout90.xml.rels" ContentType="application/vnd.openxmlformats-package.relationships+xml"/>
  <Override PartName="/ppt/slideLayouts/_rels/slideLayout40.xml.rels" ContentType="application/vnd.openxmlformats-package.relationships+xml"/>
  <Override PartName="/ppt/slideLayouts/_rels/slideLayout38.xml.rels" ContentType="application/vnd.openxmlformats-package.relationships+xml"/>
  <Override PartName="/ppt/slideLayouts/_rels/slideLayout87.xml.rels" ContentType="application/vnd.openxmlformats-package.relationships+xml"/>
  <Override PartName="/ppt/slideLayouts/_rels/slideLayout37.xml.rels" ContentType="application/vnd.openxmlformats-package.relationships+xml"/>
  <Override PartName="/ppt/slideLayouts/_rels/slideLayout86.xml.rels" ContentType="application/vnd.openxmlformats-package.relationships+xml"/>
  <Override PartName="/ppt/slideLayouts/_rels/slideLayout168.xml.rels" ContentType="application/vnd.openxmlformats-package.relationships+xml"/>
  <Override PartName="/ppt/slideLayouts/_rels/slideLayout9.xml.rels" ContentType="application/vnd.openxmlformats-package.relationships+xml"/>
  <Override PartName="/ppt/slideLayouts/_rels/slideLayout20.xml.rels" ContentType="application/vnd.openxmlformats-package.relationships+xml"/>
  <Override PartName="/ppt/slideLayouts/_rels/slideLayout73.xml.rels" ContentType="application/vnd.openxmlformats-package.relationships+xml"/>
  <Override PartName="/ppt/slideLayouts/_rels/slideLayout58.xml.rels" ContentType="application/vnd.openxmlformats-package.relationships+xml"/>
  <Override PartName="/ppt/slideLayouts/_rels/slideLayout144.xml.rels" ContentType="application/vnd.openxmlformats-package.relationships+xml"/>
  <Override PartName="/ppt/slideLayouts/_rels/slideLayout11.xml.rels" ContentType="application/vnd.openxmlformats-package.relationships+xml"/>
  <Override PartName="/ppt/slideLayouts/_rels/slideLayout60.xml.rels" ContentType="application/vnd.openxmlformats-package.relationships+xml"/>
  <Override PartName="/ppt/slideLayouts/_rels/slideLayout1.xml.rels" ContentType="application/vnd.openxmlformats-package.relationships+xml"/>
  <Override PartName="/ppt/slideLayouts/_rels/slideLayout74.xml.rels" ContentType="application/vnd.openxmlformats-package.relationships+xml"/>
  <Override PartName="/ppt/slideLayouts/_rels/slideLayout59.xml.rels" ContentType="application/vnd.openxmlformats-package.relationships+xml"/>
  <Override PartName="/ppt/slideLayouts/_rels/slideLayout160.xml.rels" ContentType="application/vnd.openxmlformats-package.relationships+xml"/>
  <Override PartName="/ppt/slideLayouts/_rels/slideLayout145.xml.rels" ContentType="application/vnd.openxmlformats-package.relationships+xml"/>
  <Override PartName="/ppt/slideLayouts/_rels/slideLayout63.xml.rels" ContentType="application/vnd.openxmlformats-package.relationships+xml"/>
  <Override PartName="/ppt/slideLayouts/_rels/slideLayout48.xml.rels" ContentType="application/vnd.openxmlformats-package.relationships+xml"/>
  <Override PartName="/ppt/slideLayouts/_rels/slideLayout97.xml.rels" ContentType="application/vnd.openxmlformats-package.relationships+xml"/>
  <Override PartName="/ppt/slideLayouts/_rels/slideLayout4.xml.rels" ContentType="application/vnd.openxmlformats-package.relationships+xml"/>
  <Override PartName="/ppt/slideLayouts/_rels/slideLayout61.xml.rels" ContentType="application/vnd.openxmlformats-package.relationships+xml"/>
  <Override PartName="/ppt/slideLayouts/_rels/slideLayout46.xml.rels" ContentType="application/vnd.openxmlformats-package.relationships+xml"/>
  <Override PartName="/ppt/slideLayouts/_rels/slideLayout132.xml.rels" ContentType="application/vnd.openxmlformats-package.relationships+xml"/>
  <Override PartName="/ppt/slideLayouts/_rels/slideLayout2.xml.rels" ContentType="application/vnd.openxmlformats-package.relationships+xml"/>
  <Override PartName="/ppt/slideLayouts/_rels/slideLayout14.xml.rels" ContentType="application/vnd.openxmlformats-package.relationships+xml"/>
  <Override PartName="/ppt/slideLayouts/_rels/slideLayout49.xml.rels" ContentType="application/vnd.openxmlformats-package.relationships+xml"/>
  <Override PartName="/ppt/slideLayouts/_rels/slideLayout98.xml.rels" ContentType="application/vnd.openxmlformats-package.relationships+xml"/>
  <Override PartName="/ppt/slideLayouts/_rels/slideLayout135.xml.rels" ContentType="application/vnd.openxmlformats-package.relationships+xml"/>
  <Override PartName="/ppt/slideLayouts/_rels/slideLayout5.xml.rels" ContentType="application/vnd.openxmlformats-package.relationships+xml"/>
  <Override PartName="/ppt/slideLayouts/_rels/slideLayout62.xml.rels" ContentType="application/vnd.openxmlformats-package.relationships+xml"/>
  <Override PartName="/ppt/slideLayouts/_rels/slideLayout47.xml.rels" ContentType="application/vnd.openxmlformats-package.relationships+xml"/>
  <Override PartName="/ppt/slideLayouts/_rels/slideLayout96.xml.rels" ContentType="application/vnd.openxmlformats-package.relationships+xml"/>
  <Override PartName="/ppt/slideLayouts/_rels/slideLayout133.xml.rels" ContentType="application/vnd.openxmlformats-package.relationships+xml"/>
  <Override PartName="/ppt/slideLayouts/_rels/slideLayout3.xml.rels" ContentType="application/vnd.openxmlformats-package.relationships+xml"/>
  <Override PartName="/ppt/slideLayouts/_rels/slideLayout54.xml.rels" ContentType="application/vnd.openxmlformats-package.relationships+xml"/>
  <Override PartName="/ppt/slideLayouts/_rels/slideLayout39.xml.rels" ContentType="application/vnd.openxmlformats-package.relationships+xml"/>
  <Override PartName="/ppt/slideLayouts/_rels/slideLayout92.xml.rels" ContentType="application/vnd.openxmlformats-package.relationships+xml"/>
  <Override PartName="/ppt/slideLayouts/_rels/slideLayout77.xml.rels" ContentType="application/vnd.openxmlformats-package.relationships+xml"/>
  <Override PartName="/ppt/slideLayouts/_rels/slideLayout43.xml.rels" ContentType="application/vnd.openxmlformats-package.relationships+xml"/>
  <Override PartName="/ppt/slideLayouts/_rels/slideLayout28.xml.rels" ContentType="application/vnd.openxmlformats-package.relationships+xml"/>
  <Override PartName="/ppt/slideLayouts/_rels/slideLayout15.xml.rels" ContentType="application/vnd.openxmlformats-package.relationships+xml"/>
  <Override PartName="/ppt/slideLayouts/_rels/slideLayout30.xml.rels" ContentType="application/vnd.openxmlformats-package.relationships+xml"/>
  <Override PartName="/ppt/slideLayouts/_rels/slideLayout93.xml.rels" ContentType="application/vnd.openxmlformats-package.relationships+xml"/>
  <Override PartName="/ppt/slideLayouts/_rels/slideLayout78.xml.rels" ContentType="application/vnd.openxmlformats-package.relationships+xml"/>
  <Override PartName="/ppt/slideLayouts/_rels/slideLayout44.xml.rels" ContentType="application/vnd.openxmlformats-package.relationships+xml"/>
  <Override PartName="/ppt/slideLayouts/_rels/slideLayout29.xml.rels" ContentType="application/vnd.openxmlformats-package.relationships+xml"/>
  <Override PartName="/ppt/slideLayouts/_rels/slideLayout16.xml.rels" ContentType="application/vnd.openxmlformats-package.relationships+xml"/>
  <Override PartName="/ppt/slideLayouts/_rels/slideLayout31.xml.rels" ContentType="application/vnd.openxmlformats-package.relationships+xml"/>
  <Override PartName="/ppt/slideLayouts/_rels/slideLayout65.xml.rels" ContentType="application/vnd.openxmlformats-package.relationships+xml"/>
  <Override PartName="/ppt/slideLayouts/_rels/slideLayout80.xml.rels" ContentType="application/vnd.openxmlformats-package.relationships+xml"/>
  <Override PartName="/ppt/slideLayouts/_rels/slideLayout42.xml.rels" ContentType="application/vnd.openxmlformats-package.relationships+xml"/>
  <Override PartName="/ppt/slideLayouts/_rels/slideLayout27.xml.rels" ContentType="application/vnd.openxmlformats-package.relationships+xml"/>
  <Override PartName="/ppt/slideLayouts/_rels/slideLayout17.xml.rels" ContentType="application/vnd.openxmlformats-package.relationships+xml"/>
  <Override PartName="/ppt/slideLayouts/_rels/slideLayout32.xml.rels" ContentType="application/vnd.openxmlformats-package.relationships+xml"/>
  <Override PartName="/ppt/slideLayouts/_rels/slideLayout66.xml.rels" ContentType="application/vnd.openxmlformats-package.relationships+xml"/>
  <Override PartName="/ppt/slideLayouts/_rels/slideLayout81.xml.rels" ContentType="application/vnd.openxmlformats-package.relationships+xml"/>
  <Override PartName="/ppt/slideLayouts/_rels/slideLayout10.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120.xml.rels" ContentType="application/vnd.openxmlformats-package.relationships+xml"/>
  <Override PartName="/ppt/slideLayouts/_rels/slideLayout50.xml.rels" ContentType="application/vnd.openxmlformats-package.relationships+xml"/>
  <Override PartName="/ppt/slideLayouts/_rels/slideLayout35.xml.rels" ContentType="application/vnd.openxmlformats-package.relationships+xml"/>
  <Override PartName="/ppt/slideLayouts/_rels/slideLayout84.xml.rels" ContentType="application/vnd.openxmlformats-package.relationships+xml"/>
  <Override PartName="/ppt/slideLayouts/_rels/slideLayout51.xml.rels" ContentType="application/vnd.openxmlformats-package.relationships+xml"/>
  <Override PartName="/ppt/slideLayouts/_rels/slideLayout36.xml.rels" ContentType="application/vnd.openxmlformats-package.relationships+xml"/>
  <Override PartName="/ppt/slideLayouts/_rels/slideLayout85.xml.rels" ContentType="application/vnd.openxmlformats-package.relationships+xml"/>
  <Override PartName="/ppt/slideLayouts/_rels/slideLayout94.xml.rels" ContentType="application/vnd.openxmlformats-package.relationships+xml"/>
  <Override PartName="/ppt/slideLayouts/_rels/slideLayout79.xml.rels" ContentType="application/vnd.openxmlformats-package.relationships+xml"/>
  <Override PartName="/ppt/slideLayouts/_rels/slideLayout67.xml.rels" ContentType="application/vnd.openxmlformats-package.relationships+xml"/>
  <Override PartName="/ppt/slideLayouts/_rels/slideLayout82.xml.rels" ContentType="application/vnd.openxmlformats-package.relationships+xml"/>
  <Override PartName="/ppt/slideLayouts/_rels/slideLayout125.xml.rels" ContentType="application/vnd.openxmlformats-package.relationships+xml"/>
  <Override PartName="/ppt/slideLayouts/_rels/slideLayout140.xml.rels" ContentType="application/vnd.openxmlformats-package.relationships+xml"/>
  <Override PartName="/ppt/slideLayouts/_rels/slideLayout88.xml.rels" ContentType="application/vnd.openxmlformats-package.relationships+xml"/>
  <Override PartName="/ppt/slideLayouts/_rels/slideLayout150.xml.rels" ContentType="application/vnd.openxmlformats-package.relationships+xml"/>
  <Override PartName="/ppt/slideLayouts/_rels/slideLayout89.xml.rels" ContentType="application/vnd.openxmlformats-package.relationships+xml"/>
  <Override PartName="/ppt/slideLayouts/_rels/slideLayout95.xml.rels" ContentType="application/vnd.openxmlformats-package.relationships+xml"/>
  <Override PartName="/ppt/slideLayouts/_rels/slideLayout104.xml.rels" ContentType="application/vnd.openxmlformats-package.relationships+xml"/>
  <Override PartName="/ppt/slideLayouts/_rels/slideLayout138.xml.rels" ContentType="application/vnd.openxmlformats-package.relationships+xml"/>
  <Override PartName="/ppt/slideLayouts/_rels/slideLayout153.xml.rels" ContentType="application/vnd.openxmlformats-package.relationships+xml"/>
  <Override PartName="/ppt/slideLayouts/_rels/slideLayout99.xml.rels" ContentType="application/vnd.openxmlformats-package.relationships+xml"/>
  <Override PartName="/ppt/slideLayouts/_rels/slideLayout136.xml.rels" ContentType="application/vnd.openxmlformats-package.relationships+xml"/>
  <Override PartName="/ppt/slideLayouts/_rels/slideLayout105.xml.rels" ContentType="application/vnd.openxmlformats-package.relationships+xml"/>
  <Override PartName="/ppt/slideLayouts/_rels/slideLayout139.xml.rels" ContentType="application/vnd.openxmlformats-package.relationships+xml"/>
  <Override PartName="/ppt/slideLayouts/_rels/slideLayout154.xml.rels" ContentType="application/vnd.openxmlformats-package.relationships+xml"/>
  <Override PartName="/ppt/slideLayouts/_rels/slideLayout121.xml.rels" ContentType="application/vnd.openxmlformats-package.relationships+xml"/>
  <Override PartName="/ppt/slideLayouts/_rels/slideLayout106.xml.rels" ContentType="application/vnd.openxmlformats-package.relationships+xml"/>
  <Override PartName="/ppt/slideLayouts/_rels/slideLayout122.xml.rels" ContentType="application/vnd.openxmlformats-package.relationships+xml"/>
  <Override PartName="/ppt/slideLayouts/_rels/slideLayout107.xml.rels" ContentType="application/vnd.openxmlformats-package.relationships+xml"/>
  <Override PartName="/ppt/slideLayouts/_rels/slideLayout171.xml.rels" ContentType="application/vnd.openxmlformats-package.relationships+xml"/>
  <Override PartName="/ppt/slideLayouts/_rels/slideLayout156.xml.rels" ContentType="application/vnd.openxmlformats-package.relationships+xml"/>
  <Override PartName="/ppt/slideLayouts/_rels/slideLayout123.xml.rels" ContentType="application/vnd.openxmlformats-package.relationships+xml"/>
  <Override PartName="/ppt/slideLayouts/_rels/slideLayout108.xml.rels" ContentType="application/vnd.openxmlformats-package.relationships+xml"/>
  <Override PartName="/ppt/slideLayouts/_rels/slideLayout172.xml.rels" ContentType="application/vnd.openxmlformats-package.relationships+xml"/>
  <Override PartName="/ppt/slideLayouts/_rels/slideLayout157.xml.rels" ContentType="application/vnd.openxmlformats-package.relationships+xml"/>
  <Override PartName="/ppt/slideLayouts/_rels/slideLayout70.xml.rels" ContentType="application/vnd.openxmlformats-package.relationships+xml"/>
  <Override PartName="/ppt/slideLayouts/_rels/slideLayout124.xml.rels" ContentType="application/vnd.openxmlformats-package.relationships+xml"/>
  <Override PartName="/ppt/slideLayouts/_rels/slideLayout109.xml.rels" ContentType="application/vnd.openxmlformats-package.relationships+xml"/>
  <Override PartName="/ppt/slideLayouts/_rels/slideLayout173.xml.rels" ContentType="application/vnd.openxmlformats-package.relationships+xml"/>
  <Override PartName="/ppt/slideLayouts/_rels/slideLayout158.xml.rels" ContentType="application/vnd.openxmlformats-package.relationships+xml"/>
  <Override PartName="/ppt/slideLayouts/_rels/slideLayout116.xml.rels" ContentType="application/vnd.openxmlformats-package.relationships+xml"/>
  <Override PartName="/ppt/slideLayouts/_rels/slideLayout180.xml.rels" ContentType="application/vnd.openxmlformats-package.relationships+xml"/>
  <Override PartName="/ppt/slideLayouts/_rels/slideLayout6.xml.rels" ContentType="application/vnd.openxmlformats-package.relationships+xml"/>
  <Override PartName="/ppt/slideLayouts/_rels/slideLayout165.xml.rels" ContentType="application/vnd.openxmlformats-package.relationships+xml"/>
  <Override PartName="/ppt/slideLayouts/_rels/slideLayout117.xml.rels" ContentType="application/vnd.openxmlformats-package.relationships+xml"/>
  <Override PartName="/ppt/slideLayouts/_rels/slideLayout7.xml.rels" ContentType="application/vnd.openxmlformats-package.relationships+xml"/>
  <Override PartName="/ppt/slideLayouts/_rels/slideLayout166.xml.rels" ContentType="application/vnd.openxmlformats-package.relationships+xml"/>
  <Override PartName="/ppt/slideLayouts/_rels/slideLayout118.xml.rels" ContentType="application/vnd.openxmlformats-package.relationships+xml"/>
  <Override PartName="/ppt/slideLayouts/_rels/slideLayout134.xml.rels" ContentType="application/vnd.openxmlformats-package.relationships+xml"/>
  <Override PartName="/ppt/slideLayouts/_rels/slideLayout119.xml.rels" ContentType="application/vnd.openxmlformats-package.relationships+xml"/>
  <Override PartName="/ppt/slideLayouts/_rels/slideLayout129.xml.rels" ContentType="application/vnd.openxmlformats-package.relationships+xml"/>
  <Override PartName="/ppt/slideLayouts/_rels/slideLayout115.xml.rels" ContentType="application/vnd.openxmlformats-package.relationships+xml"/>
  <Override PartName="/ppt/slideLayouts/_rels/slideLayout130.xml.rels" ContentType="application/vnd.openxmlformats-package.relationships+xml"/>
  <Override PartName="/ppt/slideLayouts/_rels/slideLayout131.xml.rels" ContentType="application/vnd.openxmlformats-package.relationships+xml"/>
  <Override PartName="/ppt/slideLayouts/_rels/slideLayout83.xml.rels" ContentType="application/vnd.openxmlformats-package.relationships+xml"/>
  <Override PartName="/ppt/slideLayouts/_rels/slideLayout137.xml.rels" ContentType="application/vnd.openxmlformats-package.relationships+xml"/>
  <Override PartName="/ppt/slideLayouts/_rels/slideLayout126.xml.rels" ContentType="application/vnd.openxmlformats-package.relationships+xml"/>
  <Override PartName="/ppt/slideLayouts/_rels/slideLayout141.xml.rels" ContentType="application/vnd.openxmlformats-package.relationships+xml"/>
  <Override PartName="/ppt/slideLayouts/_rels/slideLayout127.xml.rels" ContentType="application/vnd.openxmlformats-package.relationships+xml"/>
  <Override PartName="/ppt/slideLayouts/_rels/slideLayout142.xml.rels" ContentType="application/vnd.openxmlformats-package.relationships+xml"/>
  <Override PartName="/ppt/slideLayouts/_rels/slideLayout128.xml.rels" ContentType="application/vnd.openxmlformats-package.relationships+xml"/>
  <Override PartName="/ppt/slideLayouts/_rels/slideLayout143.xml.rels" ContentType="application/vnd.openxmlformats-package.relationships+xml"/>
  <Override PartName="/ppt/slideLayouts/_rels/slideLayout161.xml.rels" ContentType="application/vnd.openxmlformats-package.relationships+xml"/>
  <Override PartName="/ppt/slideLayouts/_rels/slideLayout146.xml.rels" ContentType="application/vnd.openxmlformats-package.relationships+xml"/>
  <Override PartName="/ppt/slideLayouts/_rels/slideLayout162.xml.rels" ContentType="application/vnd.openxmlformats-package.relationships+xml"/>
  <Override PartName="/ppt/slideLayouts/_rels/slideLayout147.xml.rels" ContentType="application/vnd.openxmlformats-package.relationships+xml"/>
  <Override PartName="/ppt/slideLayouts/_rels/slideLayout148.xml.rels" ContentType="application/vnd.openxmlformats-package.relationships+xml"/>
  <Override PartName="/ppt/slideLayouts/_rels/slideLayout149.xml.rels" ContentType="application/vnd.openxmlformats-package.relationships+xml"/>
  <Override PartName="/ppt/slideLayouts/_rels/slideLayout155.xml.rels" ContentType="application/vnd.openxmlformats-package.relationships+xml"/>
  <Override PartName="/ppt/slideLayouts/_rels/slideLayout174.xml.rels" ContentType="application/vnd.openxmlformats-package.relationships+xml"/>
  <Override PartName="/ppt/slideLayouts/_rels/slideLayout159.xml.rels" ContentType="application/vnd.openxmlformats-package.relationships+xml"/>
  <Override PartName="/ppt/slideLayouts/slideLayout107.xml" ContentType="application/vnd.openxmlformats-officedocument.presentationml.slideLayout+xml"/>
  <Override PartName="/ppt/slideLayouts/slideLayout94.xml" ContentType="application/vnd.openxmlformats-officedocument.presentationml.slideLayout+xml"/>
  <Override PartName="/ppt/slideLayouts/slideLayout108.xml" ContentType="application/vnd.openxmlformats-officedocument.presentationml.slideLayout+xml"/>
  <Override PartName="/ppt/slideLayouts/slideLayout95.xml" ContentType="application/vnd.openxmlformats-officedocument.presentationml.slideLayout+xml"/>
  <Override PartName="/ppt/slideLayouts/slideLayout109.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40.xml" ContentType="application/vnd.openxmlformats-officedocument.presentationml.slideLayout+xml"/>
  <Override PartName="/ppt/slideLayouts/slideLayout164.xml" ContentType="application/vnd.openxmlformats-officedocument.presentationml.slideLayout+xml"/>
  <Override PartName="/ppt/slideLayouts/slideLayout141.xml" ContentType="application/vnd.openxmlformats-officedocument.presentationml.slideLayout+xml"/>
  <Override PartName="/ppt/slideLayouts/slideLayout165.xml" ContentType="application/vnd.openxmlformats-officedocument.presentationml.slideLayout+xml"/>
  <Override PartName="/ppt/slideLayouts/slideLayout142.xml" ContentType="application/vnd.openxmlformats-officedocument.presentationml.slideLayout+xml"/>
  <Override PartName="/ppt/slideLayouts/slideLayout166.xml" ContentType="application/vnd.openxmlformats-officedocument.presentationml.slideLayou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 id="2147483791" r:id="rId13"/>
    <p:sldMasterId id="2147483804" r:id="rId14"/>
    <p:sldMasterId id="2147483817" r:id="rId15"/>
    <p:sldMasterId id="2147483830" r:id="rId16"/>
    <p:sldMasterId id="2147483843" r:id="rId17"/>
  </p:sldMasterIdLst>
  <p:notesMasterIdLst>
    <p:notesMasterId r:id="rId18"/>
  </p:notesMasterIdLst>
  <p:sldIdLst>
    <p:sldId id="256" r:id="rId19"/>
    <p:sldId id="257" r:id="rId20"/>
    <p:sldId id="258" r:id="rId21"/>
    <p:sldId id="259" r:id="rId22"/>
    <p:sldId id="260" r:id="rId23"/>
    <p:sldId id="261" r:id="rId24"/>
    <p:sldId id="262" r:id="rId25"/>
    <p:sldId id="263" r:id="rId26"/>
    <p:sldId id="264" r:id="rId27"/>
    <p:sldId id="265" r:id="rId28"/>
    <p:sldId id="266" r:id="rId29"/>
    <p:sldId id="267" r:id="rId30"/>
    <p:sldId id="268" r:id="rId31"/>
    <p:sldId id="269" r:id="rId32"/>
    <p:sldId id="270" r:id="rId33"/>
    <p:sldId id="271" r:id="rId34"/>
    <p:sldId id="272" r:id="rId35"/>
    <p:sldId id="273" r:id="rId36"/>
    <p:sldId id="274" r:id="rId37"/>
    <p:sldId id="275" r:id="rId38"/>
    <p:sldId id="276"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290" r:id="rId53"/>
    <p:sldId id="291" r:id="rId54"/>
    <p:sldId id="292" r:id="rId55"/>
    <p:sldId id="293" r:id="rId56"/>
    <p:sldId id="294" r:id="rId57"/>
    <p:sldId id="295" r:id="rId58"/>
    <p:sldId id="296" r:id="rId59"/>
    <p:sldId id="297" r:id="rId60"/>
    <p:sldId id="298" r:id="rId61"/>
    <p:sldId id="299" r:id="rId62"/>
    <p:sldId id="300" r:id="rId63"/>
    <p:sldId id="301" r:id="rId64"/>
    <p:sldId id="302" r:id="rId65"/>
    <p:sldId id="303" r:id="rId66"/>
    <p:sldId id="304" r:id="rId67"/>
    <p:sldId id="305" r:id="rId68"/>
    <p:sldId id="306" r:id="rId69"/>
    <p:sldId id="307" r:id="rId70"/>
    <p:sldId id="308" r:id="rId71"/>
    <p:sldId id="309" r:id="rId72"/>
    <p:sldId id="310" r:id="rId73"/>
    <p:sldId id="311" r:id="rId74"/>
    <p:sldId id="312" r:id="rId75"/>
    <p:sldId id="313" r:id="rId76"/>
    <p:sldId id="314" r:id="rId77"/>
    <p:sldId id="315" r:id="rId78"/>
    <p:sldId id="316" r:id="rId79"/>
    <p:sldId id="317" r:id="rId80"/>
    <p:sldId id="318" r:id="rId81"/>
    <p:sldId id="319" r:id="rId82"/>
    <p:sldId id="320" r:id="rId83"/>
    <p:sldId id="321" r:id="rId84"/>
    <p:sldId id="322" r:id="rId85"/>
    <p:sldId id="323" r:id="rId86"/>
  </p:sldIdLst>
  <p:sldSz cx="9144000" cy="5143500"/>
  <p:notesSz cx="6881812" cy="9296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notesMaster" Target="notesMasters/notesMaster1.xml"/><Relationship Id="rId19" Type="http://schemas.openxmlformats.org/officeDocument/2006/relationships/slide" Target="slides/slide1.xml"/><Relationship Id="rId20" Type="http://schemas.openxmlformats.org/officeDocument/2006/relationships/slide" Target="slides/slide2.xml"/><Relationship Id="rId21" Type="http://schemas.openxmlformats.org/officeDocument/2006/relationships/slide" Target="slides/slide3.xml"/><Relationship Id="rId22" Type="http://schemas.openxmlformats.org/officeDocument/2006/relationships/slide" Target="slides/slide4.xml"/><Relationship Id="rId23" Type="http://schemas.openxmlformats.org/officeDocument/2006/relationships/slide" Target="slides/slide5.xml"/><Relationship Id="rId24" Type="http://schemas.openxmlformats.org/officeDocument/2006/relationships/slide" Target="slides/slide6.xml"/><Relationship Id="rId25" Type="http://schemas.openxmlformats.org/officeDocument/2006/relationships/slide" Target="slides/slide7.xml"/><Relationship Id="rId26" Type="http://schemas.openxmlformats.org/officeDocument/2006/relationships/slide" Target="slides/slide8.xml"/><Relationship Id="rId27" Type="http://schemas.openxmlformats.org/officeDocument/2006/relationships/slide" Target="slides/slide9.xml"/><Relationship Id="rId28" Type="http://schemas.openxmlformats.org/officeDocument/2006/relationships/slide" Target="slides/slide10.xml"/><Relationship Id="rId29" Type="http://schemas.openxmlformats.org/officeDocument/2006/relationships/slide" Target="slides/slide11.xml"/><Relationship Id="rId30" Type="http://schemas.openxmlformats.org/officeDocument/2006/relationships/slide" Target="slides/slide12.xml"/><Relationship Id="rId31" Type="http://schemas.openxmlformats.org/officeDocument/2006/relationships/slide" Target="slides/slide13.xml"/><Relationship Id="rId32" Type="http://schemas.openxmlformats.org/officeDocument/2006/relationships/slide" Target="slides/slide14.xml"/><Relationship Id="rId33" Type="http://schemas.openxmlformats.org/officeDocument/2006/relationships/slide" Target="slides/slide15.xml"/><Relationship Id="rId34" Type="http://schemas.openxmlformats.org/officeDocument/2006/relationships/slide" Target="slides/slide16.xml"/><Relationship Id="rId35" Type="http://schemas.openxmlformats.org/officeDocument/2006/relationships/slide" Target="slides/slide17.xml"/><Relationship Id="rId36" Type="http://schemas.openxmlformats.org/officeDocument/2006/relationships/slide" Target="slides/slide18.xml"/><Relationship Id="rId37" Type="http://schemas.openxmlformats.org/officeDocument/2006/relationships/slide" Target="slides/slide19.xml"/><Relationship Id="rId38" Type="http://schemas.openxmlformats.org/officeDocument/2006/relationships/slide" Target="slides/slide20.xml"/><Relationship Id="rId39" Type="http://schemas.openxmlformats.org/officeDocument/2006/relationships/slide" Target="slides/slide21.xml"/><Relationship Id="rId40" Type="http://schemas.openxmlformats.org/officeDocument/2006/relationships/slide" Target="slides/slide22.xml"/><Relationship Id="rId41" Type="http://schemas.openxmlformats.org/officeDocument/2006/relationships/slide" Target="slides/slide23.xml"/><Relationship Id="rId42" Type="http://schemas.openxmlformats.org/officeDocument/2006/relationships/slide" Target="slides/slide24.xml"/><Relationship Id="rId43" Type="http://schemas.openxmlformats.org/officeDocument/2006/relationships/slide" Target="slides/slide25.xml"/><Relationship Id="rId44" Type="http://schemas.openxmlformats.org/officeDocument/2006/relationships/slide" Target="slides/slide26.xml"/><Relationship Id="rId45" Type="http://schemas.openxmlformats.org/officeDocument/2006/relationships/slide" Target="slides/slide27.xml"/><Relationship Id="rId46" Type="http://schemas.openxmlformats.org/officeDocument/2006/relationships/slide" Target="slides/slide28.xml"/><Relationship Id="rId47" Type="http://schemas.openxmlformats.org/officeDocument/2006/relationships/slide" Target="slides/slide29.xml"/><Relationship Id="rId48" Type="http://schemas.openxmlformats.org/officeDocument/2006/relationships/slide" Target="slides/slide30.xml"/><Relationship Id="rId49" Type="http://schemas.openxmlformats.org/officeDocument/2006/relationships/slide" Target="slides/slide31.xml"/><Relationship Id="rId50" Type="http://schemas.openxmlformats.org/officeDocument/2006/relationships/slide" Target="slides/slide32.xml"/><Relationship Id="rId51" Type="http://schemas.openxmlformats.org/officeDocument/2006/relationships/slide" Target="slides/slide33.xml"/><Relationship Id="rId52" Type="http://schemas.openxmlformats.org/officeDocument/2006/relationships/slide" Target="slides/slide34.xml"/><Relationship Id="rId53" Type="http://schemas.openxmlformats.org/officeDocument/2006/relationships/slide" Target="slides/slide35.xml"/><Relationship Id="rId54" Type="http://schemas.openxmlformats.org/officeDocument/2006/relationships/slide" Target="slides/slide36.xml"/><Relationship Id="rId55" Type="http://schemas.openxmlformats.org/officeDocument/2006/relationships/slide" Target="slides/slide37.xml"/><Relationship Id="rId56" Type="http://schemas.openxmlformats.org/officeDocument/2006/relationships/slide" Target="slides/slide38.xml"/><Relationship Id="rId57" Type="http://schemas.openxmlformats.org/officeDocument/2006/relationships/slide" Target="slides/slide39.xml"/><Relationship Id="rId58" Type="http://schemas.openxmlformats.org/officeDocument/2006/relationships/slide" Target="slides/slide40.xml"/><Relationship Id="rId59" Type="http://schemas.openxmlformats.org/officeDocument/2006/relationships/slide" Target="slides/slide41.xml"/><Relationship Id="rId60" Type="http://schemas.openxmlformats.org/officeDocument/2006/relationships/slide" Target="slides/slide42.xml"/><Relationship Id="rId61" Type="http://schemas.openxmlformats.org/officeDocument/2006/relationships/slide" Target="slides/slide43.xml"/><Relationship Id="rId62" Type="http://schemas.openxmlformats.org/officeDocument/2006/relationships/slide" Target="slides/slide44.xml"/><Relationship Id="rId63" Type="http://schemas.openxmlformats.org/officeDocument/2006/relationships/slide" Target="slides/slide45.xml"/><Relationship Id="rId64" Type="http://schemas.openxmlformats.org/officeDocument/2006/relationships/slide" Target="slides/slide46.xml"/><Relationship Id="rId65" Type="http://schemas.openxmlformats.org/officeDocument/2006/relationships/slide" Target="slides/slide47.xml"/><Relationship Id="rId66" Type="http://schemas.openxmlformats.org/officeDocument/2006/relationships/slide" Target="slides/slide48.xml"/><Relationship Id="rId67" Type="http://schemas.openxmlformats.org/officeDocument/2006/relationships/slide" Target="slides/slide49.xml"/><Relationship Id="rId68" Type="http://schemas.openxmlformats.org/officeDocument/2006/relationships/slide" Target="slides/slide50.xml"/><Relationship Id="rId69" Type="http://schemas.openxmlformats.org/officeDocument/2006/relationships/slide" Target="slides/slide51.xml"/><Relationship Id="rId70" Type="http://schemas.openxmlformats.org/officeDocument/2006/relationships/slide" Target="slides/slide52.xml"/><Relationship Id="rId71" Type="http://schemas.openxmlformats.org/officeDocument/2006/relationships/slide" Target="slides/slide53.xml"/><Relationship Id="rId72" Type="http://schemas.openxmlformats.org/officeDocument/2006/relationships/slide" Target="slides/slide54.xml"/><Relationship Id="rId73" Type="http://schemas.openxmlformats.org/officeDocument/2006/relationships/slide" Target="slides/slide55.xml"/><Relationship Id="rId74" Type="http://schemas.openxmlformats.org/officeDocument/2006/relationships/slide" Target="slides/slide56.xml"/><Relationship Id="rId75" Type="http://schemas.openxmlformats.org/officeDocument/2006/relationships/slide" Target="slides/slide57.xml"/><Relationship Id="rId76" Type="http://schemas.openxmlformats.org/officeDocument/2006/relationships/slide" Target="slides/slide58.xml"/><Relationship Id="rId77" Type="http://schemas.openxmlformats.org/officeDocument/2006/relationships/slide" Target="slides/slide59.xml"/><Relationship Id="rId78" Type="http://schemas.openxmlformats.org/officeDocument/2006/relationships/slide" Target="slides/slide60.xml"/><Relationship Id="rId79" Type="http://schemas.openxmlformats.org/officeDocument/2006/relationships/slide" Target="slides/slide61.xml"/><Relationship Id="rId80" Type="http://schemas.openxmlformats.org/officeDocument/2006/relationships/slide" Target="slides/slide62.xml"/><Relationship Id="rId81" Type="http://schemas.openxmlformats.org/officeDocument/2006/relationships/slide" Target="slides/slide63.xml"/><Relationship Id="rId82" Type="http://schemas.openxmlformats.org/officeDocument/2006/relationships/slide" Target="slides/slide64.xml"/><Relationship Id="rId83" Type="http://schemas.openxmlformats.org/officeDocument/2006/relationships/slide" Target="slides/slide65.xml"/><Relationship Id="rId84" Type="http://schemas.openxmlformats.org/officeDocument/2006/relationships/slide" Target="slides/slide66.xml"/><Relationship Id="rId85" Type="http://schemas.openxmlformats.org/officeDocument/2006/relationships/slide" Target="slides/slide67.xml"/><Relationship Id="rId86" Type="http://schemas.openxmlformats.org/officeDocument/2006/relationships/slide" Target="slides/slide68.xml"/>
</Relationships>
</file>

<file path=ppt/notesMasters/_rels/notesMaster1.xml.rels><?xml version="1.0" encoding="UTF-8"?>
<Relationships xmlns="http://schemas.openxmlformats.org/package/2006/relationships"><Relationship Id="rId1" Type="http://schemas.openxmlformats.org/officeDocument/2006/relationships/theme" Target="../theme/theme1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3" name="PlaceHolder 1"/>
          <p:cNvSpPr>
            <a:spLocks noGrp="1"/>
          </p:cNvSpPr>
          <p:nvPr>
            <p:ph type="sldImg"/>
          </p:nvPr>
        </p:nvSpPr>
        <p:spPr>
          <a:xfrm>
            <a:off x="216000" y="812520"/>
            <a:ext cx="7127280" cy="4008960"/>
          </a:xfrm>
          <a:prstGeom prst="rect">
            <a:avLst/>
          </a:prstGeom>
        </p:spPr>
        <p:txBody>
          <a:bodyPr lIns="0" rIns="0" tIns="0" bIns="0" anchor="ctr"/>
          <a:p>
            <a:r>
              <a:rPr b="0" lang="en-US" sz="1800" spc="-1" strike="noStrike">
                <a:solidFill>
                  <a:srgbClr val="212e35"/>
                </a:solidFill>
                <a:latin typeface="Calibri"/>
              </a:rPr>
              <a:t>Для перемещения страницы щёлкните мышью</a:t>
            </a:r>
            <a:endParaRPr b="0" lang="en-US" sz="1800" spc="-1" strike="noStrike">
              <a:solidFill>
                <a:srgbClr val="212e35"/>
              </a:solidFill>
              <a:latin typeface="Calibri"/>
            </a:endParaRPr>
          </a:p>
        </p:txBody>
      </p:sp>
      <p:sp>
        <p:nvSpPr>
          <p:cNvPr id="964" name="PlaceHolder 2"/>
          <p:cNvSpPr>
            <a:spLocks noGrp="1"/>
          </p:cNvSpPr>
          <p:nvPr>
            <p:ph type="body"/>
          </p:nvPr>
        </p:nvSpPr>
        <p:spPr>
          <a:xfrm>
            <a:off x="756000" y="5078520"/>
            <a:ext cx="6047640" cy="4811040"/>
          </a:xfrm>
          <a:prstGeom prst="rect">
            <a:avLst/>
          </a:prstGeom>
        </p:spPr>
        <p:txBody>
          <a:bodyPr lIns="0" rIns="0" tIns="0" bIns="0"/>
          <a:p>
            <a:r>
              <a:rPr b="0" lang="ru-RU" sz="2000" spc="-1" strike="noStrike">
                <a:latin typeface="Arial"/>
              </a:rPr>
              <a:t>Для правки формата примечаний щёлкните мышью</a:t>
            </a:r>
            <a:endParaRPr b="0" lang="ru-RU" sz="2000" spc="-1" strike="noStrike">
              <a:latin typeface="Arial"/>
            </a:endParaRPr>
          </a:p>
        </p:txBody>
      </p:sp>
      <p:sp>
        <p:nvSpPr>
          <p:cNvPr id="965" name="PlaceHolder 3"/>
          <p:cNvSpPr>
            <a:spLocks noGrp="1"/>
          </p:cNvSpPr>
          <p:nvPr>
            <p:ph type="hdr"/>
          </p:nvPr>
        </p:nvSpPr>
        <p:spPr>
          <a:xfrm>
            <a:off x="0" y="0"/>
            <a:ext cx="3280680" cy="534240"/>
          </a:xfrm>
          <a:prstGeom prst="rect">
            <a:avLst/>
          </a:prstGeom>
        </p:spPr>
        <p:txBody>
          <a:bodyPr lIns="0" rIns="0" tIns="0" bIns="0"/>
          <a:p>
            <a:r>
              <a:rPr b="0" lang="ru-RU" sz="1400" spc="-1" strike="noStrike">
                <a:latin typeface="Times New Roman"/>
              </a:rPr>
              <a:t> </a:t>
            </a:r>
            <a:endParaRPr b="0" lang="ru-RU" sz="1400" spc="-1" strike="noStrike">
              <a:latin typeface="Times New Roman"/>
            </a:endParaRPr>
          </a:p>
        </p:txBody>
      </p:sp>
      <p:sp>
        <p:nvSpPr>
          <p:cNvPr id="966" name="PlaceHolder 4"/>
          <p:cNvSpPr>
            <a:spLocks noGrp="1"/>
          </p:cNvSpPr>
          <p:nvPr>
            <p:ph type="dt"/>
          </p:nvPr>
        </p:nvSpPr>
        <p:spPr>
          <a:xfrm>
            <a:off x="4278960" y="0"/>
            <a:ext cx="3280680" cy="534240"/>
          </a:xfrm>
          <a:prstGeom prst="rect">
            <a:avLst/>
          </a:prstGeom>
        </p:spPr>
        <p:txBody>
          <a:bodyPr lIns="0" rIns="0" tIns="0" bIns="0"/>
          <a:p>
            <a:pPr algn="r"/>
            <a:r>
              <a:rPr b="0" lang="ru-RU" sz="1400" spc="-1" strike="noStrike">
                <a:latin typeface="Times New Roman"/>
              </a:rPr>
              <a:t> </a:t>
            </a:r>
            <a:endParaRPr b="0" lang="ru-RU" sz="1400" spc="-1" strike="noStrike">
              <a:latin typeface="Times New Roman"/>
            </a:endParaRPr>
          </a:p>
        </p:txBody>
      </p:sp>
      <p:sp>
        <p:nvSpPr>
          <p:cNvPr id="967" name="PlaceHolder 5"/>
          <p:cNvSpPr>
            <a:spLocks noGrp="1"/>
          </p:cNvSpPr>
          <p:nvPr>
            <p:ph type="ftr"/>
          </p:nvPr>
        </p:nvSpPr>
        <p:spPr>
          <a:xfrm>
            <a:off x="0" y="10157400"/>
            <a:ext cx="3280680" cy="534240"/>
          </a:xfrm>
          <a:prstGeom prst="rect">
            <a:avLst/>
          </a:prstGeom>
        </p:spPr>
        <p:txBody>
          <a:bodyPr lIns="0" rIns="0" tIns="0" bIns="0" anchor="b"/>
          <a:p>
            <a:r>
              <a:rPr b="0" lang="ru-RU" sz="1400" spc="-1" strike="noStrike">
                <a:latin typeface="Times New Roman"/>
              </a:rPr>
              <a:t> </a:t>
            </a:r>
            <a:endParaRPr b="0" lang="ru-RU" sz="1400" spc="-1" strike="noStrike">
              <a:latin typeface="Times New Roman"/>
            </a:endParaRPr>
          </a:p>
        </p:txBody>
      </p:sp>
      <p:sp>
        <p:nvSpPr>
          <p:cNvPr id="968" name="PlaceHolder 6"/>
          <p:cNvSpPr>
            <a:spLocks noGrp="1"/>
          </p:cNvSpPr>
          <p:nvPr>
            <p:ph type="sldNum"/>
          </p:nvPr>
        </p:nvSpPr>
        <p:spPr>
          <a:xfrm>
            <a:off x="4278960" y="10157400"/>
            <a:ext cx="3280680" cy="534240"/>
          </a:xfrm>
          <a:prstGeom prst="rect">
            <a:avLst/>
          </a:prstGeom>
        </p:spPr>
        <p:txBody>
          <a:bodyPr lIns="0" rIns="0" tIns="0" bIns="0" anchor="b"/>
          <a:p>
            <a:pPr algn="r"/>
            <a:fld id="{117CF232-9A7E-4CFB-A340-EE7F3A0589F2}" type="slidenum">
              <a:rPr b="0" lang="ru-RU" sz="1400" spc="-1" strike="noStrike">
                <a:latin typeface="Times New Roman"/>
              </a:rPr>
              <a:t>1</a:t>
            </a:fld>
            <a:endParaRPr b="0" lang="ru-RU"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2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30.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
</Relationships>
</file>

<file path=ppt/notesSlides/_rels/notesSlide3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34.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
</Relationships>
</file>

<file path=ppt/notesSlides/_rels/notesSlide35.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
</Relationships>
</file>

<file path=ppt/notesSlides/_rels/notesSlide36.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
</Relationships>
</file>

<file path=ppt/notesSlides/_rels/notesSlide37.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
</Relationships>
</file>

<file path=ppt/notesSlides/_rels/notesSlide38.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
</Relationships>
</file>

<file path=ppt/notesSlides/_rels/notesSlide3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42.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
</Relationships>
</file>

<file path=ppt/notesSlides/_rels/notesSlide43.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
</Relationships>
</file>

<file path=ppt/notesSlides/_rels/notesSlide44.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
</Relationships>
</file>

<file path=ppt/notesSlides/_rels/notesSlide45.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
</Relationships>
</file>

<file path=ppt/notesSlides/_rels/notesSlide46.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
</Relationships>
</file>

<file path=ppt/notesSlides/_rels/notesSlide47.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
</Relationships>
</file>

<file path=ppt/notesSlides/_rels/notesSlide48.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
</Relationships>
</file>

<file path=ppt/notesSlides/_rels/notesSlide49.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50.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
</Relationships>
</file>

<file path=ppt/notesSlides/_rels/notesSlide51.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
</Relationships>
</file>

<file path=ppt/notesSlides/_rels/notesSlide52.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
</Relationships>
</file>

<file path=ppt/notesSlides/_rels/notesSlide53.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
</Relationships>
</file>

<file path=ppt/notesSlides/_rels/notesSlide54.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
</Relationships>
</file>

<file path=ppt/notesSlides/_rels/notesSlide55.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
</Relationships>
</file>

<file path=ppt/notesSlides/_rels/notesSlide56.xml.rels><?xml version="1.0" encoding="UTF-8"?>
<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
</Relationships>
</file>

<file path=ppt/notesSlides/_rels/notesSlide57.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
</Relationships>
</file>

<file path=ppt/notesSlides/_rels/notesSlide58.xml.rels><?xml version="1.0" encoding="UTF-8"?>
<Relationships xmlns="http://schemas.openxmlformats.org/package/2006/relationships"><Relationship Id="rId1" Type="http://schemas.openxmlformats.org/officeDocument/2006/relationships/slide" Target="../slides/slide58.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60.xml.rels><?xml version="1.0" encoding="UTF-8"?>
<Relationships xmlns="http://schemas.openxmlformats.org/package/2006/relationships"><Relationship Id="rId1" Type="http://schemas.openxmlformats.org/officeDocument/2006/relationships/slide" Target="../slides/slide60.xml"/><Relationship Id="rId2" Type="http://schemas.openxmlformats.org/officeDocument/2006/relationships/notesMaster" Target="../notesMasters/notesMaster1.xml"/>
</Relationships>
</file>

<file path=ppt/notesSlides/_rels/notesSlide61.xml.rels><?xml version="1.0" encoding="UTF-8"?>
<Relationships xmlns="http://schemas.openxmlformats.org/package/2006/relationships"><Relationship Id="rId1" Type="http://schemas.openxmlformats.org/officeDocument/2006/relationships/slide" Target="../slides/slide61.xml"/><Relationship Id="rId2" Type="http://schemas.openxmlformats.org/officeDocument/2006/relationships/notesMaster" Target="../notesMasters/notesMaster1.xml"/>
</Relationships>
</file>

<file path=ppt/notesSlides/_rels/notesSlide62.xml.rels><?xml version="1.0" encoding="UTF-8"?>
<Relationships xmlns="http://schemas.openxmlformats.org/package/2006/relationships"><Relationship Id="rId1" Type="http://schemas.openxmlformats.org/officeDocument/2006/relationships/slide" Target="../slides/slide62.xml"/><Relationship Id="rId2" Type="http://schemas.openxmlformats.org/officeDocument/2006/relationships/notesMaster" Target="../notesMasters/notesMaster1.xml"/>
</Relationships>
</file>

<file path=ppt/notesSlides/_rels/notesSlide63.xml.rels><?xml version="1.0" encoding="UTF-8"?>
<Relationships xmlns="http://schemas.openxmlformats.org/package/2006/relationships"><Relationship Id="rId1" Type="http://schemas.openxmlformats.org/officeDocument/2006/relationships/slide" Target="../slides/slide63.xml"/><Relationship Id="rId2" Type="http://schemas.openxmlformats.org/officeDocument/2006/relationships/notesMaster" Target="../notesMasters/notesMaster1.xml"/>
</Relationships>
</file>

<file path=ppt/notesSlides/_rels/notesSlide64.xml.rels><?xml version="1.0" encoding="UTF-8"?>
<Relationships xmlns="http://schemas.openxmlformats.org/package/2006/relationships"><Relationship Id="rId1" Type="http://schemas.openxmlformats.org/officeDocument/2006/relationships/slide" Target="../slides/slide64.xml"/><Relationship Id="rId2" Type="http://schemas.openxmlformats.org/officeDocument/2006/relationships/notesMaster" Target="../notesMasters/notesMaster1.xml"/>
</Relationships>
</file>

<file path=ppt/notesSlides/_rels/notesSlide66.xml.rels><?xml version="1.0" encoding="UTF-8"?>
<Relationships xmlns="http://schemas.openxmlformats.org/package/2006/relationships"><Relationship Id="rId1" Type="http://schemas.openxmlformats.org/officeDocument/2006/relationships/slide" Target="../slides/slide6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7" name="PlaceHolder 1"/>
          <p:cNvSpPr>
            <a:spLocks noGrp="1"/>
          </p:cNvSpPr>
          <p:nvPr>
            <p:ph type="sldImg"/>
          </p:nvPr>
        </p:nvSpPr>
        <p:spPr>
          <a:xfrm>
            <a:off x="343080" y="696960"/>
            <a:ext cx="6195600" cy="3485880"/>
          </a:xfrm>
          <a:prstGeom prst="rect">
            <a:avLst/>
          </a:prstGeom>
        </p:spPr>
      </p:sp>
      <p:sp>
        <p:nvSpPr>
          <p:cNvPr id="1768"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69"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ACA773BE-5138-42CB-8A90-2EAB93660F5A}"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8" name="PlaceHolder 1"/>
          <p:cNvSpPr>
            <a:spLocks noGrp="1"/>
          </p:cNvSpPr>
          <p:nvPr>
            <p:ph type="sldImg"/>
          </p:nvPr>
        </p:nvSpPr>
        <p:spPr>
          <a:xfrm>
            <a:off x="343080" y="696960"/>
            <a:ext cx="6195600" cy="3485880"/>
          </a:xfrm>
          <a:prstGeom prst="rect">
            <a:avLst/>
          </a:prstGeom>
        </p:spPr>
      </p:sp>
      <p:sp>
        <p:nvSpPr>
          <p:cNvPr id="1789" name="PlaceHolder 2"/>
          <p:cNvSpPr>
            <a:spLocks noGrp="1"/>
          </p:cNvSpPr>
          <p:nvPr>
            <p:ph type="body"/>
          </p:nvPr>
        </p:nvSpPr>
        <p:spPr>
          <a:xfrm>
            <a:off x="688320" y="4415760"/>
            <a:ext cx="5505120" cy="4183200"/>
          </a:xfrm>
          <a:prstGeom prst="rect">
            <a:avLst/>
          </a:prstGeom>
        </p:spPr>
        <p:txBody>
          <a:bodyPr lIns="92520" rIns="92520" tIns="46080" bIns="46080">
            <a:normAutofit/>
          </a:bodyPr>
          <a:p>
            <a:pPr>
              <a:lnSpc>
                <a:spcPct val="90000"/>
              </a:lnSpc>
            </a:pPr>
            <a:r>
              <a:rPr b="0" lang="ru-RU" sz="1100" spc="-1" strike="noStrike">
                <a:latin typeface="Arial"/>
              </a:rPr>
              <a:t>Despite the rise of social media, research in the United States shows that information workers still spend significantly more time using email than these newer forms of communication. The trend is similar in other parts of the world. Wherever you go, it seems that email is still the chief way that many users collaborate with one another on projects and documents both inside and outside their organizations.</a:t>
            </a:r>
            <a:endParaRPr b="0" lang="ru-RU" sz="1100" spc="-1" strike="noStrike">
              <a:latin typeface="Arial"/>
            </a:endParaRPr>
          </a:p>
          <a:p>
            <a:pPr>
              <a:lnSpc>
                <a:spcPct val="90000"/>
              </a:lnSpc>
            </a:pPr>
            <a:endParaRPr b="0" lang="ru-RU" sz="1100" spc="-1" strike="noStrike">
              <a:latin typeface="Arial"/>
            </a:endParaRPr>
          </a:p>
          <a:p>
            <a:pPr>
              <a:lnSpc>
                <a:spcPct val="90000"/>
              </a:lnSpc>
            </a:pPr>
            <a:r>
              <a:rPr b="0" lang="ru-RU" sz="1100" spc="-1" strike="noStrike">
                <a:latin typeface="Arial"/>
              </a:rPr>
              <a:t>A recent survey by Reuters found that the average U.S. white collar worker spends 192 minutes per day (in and out of work) engaging with business email– or about 3.2 hours per day!</a:t>
            </a:r>
            <a:endParaRPr b="0" lang="ru-RU" sz="1100" spc="-1" strike="noStrike">
              <a:latin typeface="Arial"/>
            </a:endParaRPr>
          </a:p>
          <a:p>
            <a:pPr>
              <a:lnSpc>
                <a:spcPct val="90000"/>
              </a:lnSpc>
            </a:pPr>
            <a:r>
              <a:rPr b="0" lang="ru-RU" sz="1100" spc="-1" strike="noStrike">
                <a:latin typeface="Arial"/>
              </a:rPr>
              <a:t>(http://www.huffingtonpost.com/entry/check-work-email-hours-survey_us_55ddd168e4b0a40aa3ace672)</a:t>
            </a:r>
            <a:endParaRPr b="0" lang="ru-RU" sz="1100" spc="-1" strike="noStrike">
              <a:latin typeface="Arial"/>
            </a:endParaRPr>
          </a:p>
          <a:p>
            <a:pPr>
              <a:lnSpc>
                <a:spcPct val="90000"/>
              </a:lnSpc>
            </a:pPr>
            <a:endParaRPr b="0" lang="ru-RU" sz="1100" spc="-1" strike="noStrike">
              <a:latin typeface="Arial"/>
            </a:endParaRPr>
          </a:p>
          <a:p>
            <a:pPr>
              <a:lnSpc>
                <a:spcPct val="90000"/>
              </a:lnSpc>
            </a:pPr>
            <a:r>
              <a:rPr b="0" lang="ru-RU" sz="1100" spc="-1" strike="noStrike">
                <a:latin typeface="Arial"/>
              </a:rPr>
              <a:t>Osterman Research found that the time spent in email dwarfs time spent using other communication tools, such as the telephone (66 minutes per day) and instant messaging or other real-time communications (29 minutes).</a:t>
            </a:r>
            <a:endParaRPr b="0" lang="ru-RU" sz="1100" spc="-1" strike="noStrike">
              <a:latin typeface="Arial"/>
            </a:endParaRPr>
          </a:p>
          <a:p>
            <a:pPr>
              <a:lnSpc>
                <a:spcPct val="90000"/>
              </a:lnSpc>
            </a:pPr>
            <a:endParaRPr b="0" lang="ru-RU" sz="1100" spc="-1" strike="noStrike">
              <a:latin typeface="Arial"/>
            </a:endParaRPr>
          </a:p>
          <a:p>
            <a:pPr>
              <a:lnSpc>
                <a:spcPct val="90000"/>
              </a:lnSpc>
            </a:pPr>
            <a:r>
              <a:rPr b="0" lang="ru-RU" sz="1100" spc="-1" strike="noStrike">
                <a:latin typeface="Arial"/>
              </a:rPr>
              <a:t>The use of social media varies depending on the age of the worker, but Global Web Index estimates that on average, each internet user spends about 109 minutes per day on social media– in and out of work.</a:t>
            </a:r>
            <a:endParaRPr b="0" lang="ru-RU" sz="1100" spc="-1" strike="noStrike">
              <a:latin typeface="Arial"/>
            </a:endParaRPr>
          </a:p>
          <a:p>
            <a:pPr>
              <a:lnSpc>
                <a:spcPct val="90000"/>
              </a:lnSpc>
            </a:pPr>
            <a:r>
              <a:rPr b="0" lang="ru-RU" sz="1100" spc="-1" strike="noStrike">
                <a:latin typeface="Arial"/>
              </a:rPr>
              <a:t>(http://www.globalwebindex.net/blog/daily-time-spent-on-social-networks-rises-to-1-72-hours )</a:t>
            </a:r>
            <a:endParaRPr b="0" lang="ru-RU" sz="1100" spc="-1" strike="noStrike">
              <a:latin typeface="Arial"/>
            </a:endParaRPr>
          </a:p>
          <a:p>
            <a:pPr>
              <a:lnSpc>
                <a:spcPct val="90000"/>
              </a:lnSpc>
            </a:pPr>
            <a:r>
              <a:rPr b="0" lang="ru-RU" sz="1100" spc="-1" strike="noStrike">
                <a:latin typeface="Arial"/>
              </a:rPr>
              <a:t>The bottom line is that while social media, real-time communications, web conferencing, and collaboration tools are all very useful, they are primarily complements to the use of email, not substitutes for it.</a:t>
            </a:r>
            <a:endParaRPr b="0" lang="ru-RU" sz="1100" spc="-1" strike="noStrike">
              <a:latin typeface="Arial"/>
            </a:endParaRPr>
          </a:p>
        </p:txBody>
      </p:sp>
      <p:sp>
        <p:nvSpPr>
          <p:cNvPr id="1790" name="CustomShape 3"/>
          <p:cNvSpPr/>
          <p:nvPr/>
        </p:nvSpPr>
        <p:spPr>
          <a:xfrm>
            <a:off x="3967200" y="8775360"/>
            <a:ext cx="3039840" cy="460080"/>
          </a:xfrm>
          <a:prstGeom prst="rect">
            <a:avLst/>
          </a:prstGeom>
          <a:noFill/>
          <a:ln w="9360">
            <a:noFill/>
          </a:ln>
        </p:spPr>
        <p:style>
          <a:lnRef idx="0"/>
          <a:fillRef idx="0"/>
          <a:effectRef idx="0"/>
          <a:fontRef idx="minor"/>
        </p:style>
        <p:txBody>
          <a:bodyPr lIns="0" rIns="0" tIns="0" bIns="0" anchor="b"/>
          <a:p>
            <a:pPr algn="r">
              <a:lnSpc>
                <a:spcPct val="95000"/>
              </a:lnSpc>
            </a:pPr>
            <a:fld id="{6874A92D-AEB0-4C26-A252-E598BA119C5E}" type="slidenum">
              <a:rPr b="0" lang="ru-RU" sz="1200" spc="-1" strike="noStrike">
                <a:solidFill>
                  <a:srgbClr val="000000"/>
                </a:solidFill>
                <a:latin typeface="Arial"/>
                <a:ea typeface="+mn-ea"/>
              </a:rPr>
              <a:t>1</a:t>
            </a:fld>
            <a:endParaRPr b="0" lang="ru-RU" sz="1200" spc="-1" strike="noStrike">
              <a:latin typeface="Arial"/>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1" name="TextShape 1"/>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A73ED6E9-B9B3-4FE2-8DAD-1B22882FDB93}" type="slidenum">
              <a:rPr b="0" lang="ru-RU" sz="1200" spc="-1" strike="noStrike">
                <a:solidFill>
                  <a:srgbClr val="000000"/>
                </a:solidFill>
                <a:latin typeface="Arial"/>
                <a:ea typeface="Microsoft YaHei"/>
              </a:rPr>
              <a:t>1</a:t>
            </a:fld>
            <a:endParaRPr b="0" lang="ru-RU" sz="1200" spc="-1" strike="noStrike">
              <a:latin typeface="Times New Roman"/>
            </a:endParaRPr>
          </a:p>
        </p:txBody>
      </p:sp>
      <p:sp>
        <p:nvSpPr>
          <p:cNvPr id="1792" name="CustomShape 2"/>
          <p:cNvSpPr/>
          <p:nvPr/>
        </p:nvSpPr>
        <p:spPr>
          <a:xfrm>
            <a:off x="3967560" y="8773920"/>
            <a:ext cx="3040920" cy="460440"/>
          </a:xfrm>
          <a:prstGeom prst="rect">
            <a:avLst/>
          </a:prstGeom>
          <a:noFill/>
          <a:ln>
            <a:noFill/>
          </a:ln>
        </p:spPr>
        <p:style>
          <a:lnRef idx="0"/>
          <a:fillRef idx="0"/>
          <a:effectRef idx="0"/>
          <a:fontRef idx="minor"/>
        </p:style>
        <p:txBody>
          <a:bodyPr lIns="0" rIns="0" tIns="0" bIns="0" anchor="b"/>
          <a:p>
            <a:pPr algn="r">
              <a:lnSpc>
                <a:spcPct val="93000"/>
              </a:lnSpc>
            </a:pPr>
            <a:fld id="{E9354877-B0FD-4990-81C9-BBDC664FCD69}" type="slidenum">
              <a:rPr b="0" lang="ru-RU" sz="1200" spc="-1" strike="noStrike">
                <a:solidFill>
                  <a:srgbClr val="000000"/>
                </a:solidFill>
                <a:latin typeface="Arial"/>
                <a:ea typeface="Microsoft YaHei"/>
              </a:rPr>
              <a:t>1</a:t>
            </a:fld>
            <a:endParaRPr b="0" lang="ru-RU" sz="1200" spc="-1" strike="noStrike">
              <a:latin typeface="Arial"/>
            </a:endParaRPr>
          </a:p>
        </p:txBody>
      </p:sp>
      <p:sp>
        <p:nvSpPr>
          <p:cNvPr id="1793" name="CustomShape 3"/>
          <p:cNvSpPr/>
          <p:nvPr/>
        </p:nvSpPr>
        <p:spPr>
          <a:xfrm>
            <a:off x="0" y="0"/>
            <a:ext cx="1080" cy="1080"/>
          </a:xfrm>
          <a:prstGeom prst="rect">
            <a:avLst/>
          </a:prstGeom>
          <a:noFill/>
          <a:ln>
            <a:noFill/>
          </a:ln>
        </p:spPr>
        <p:style>
          <a:lnRef idx="0"/>
          <a:fillRef idx="0"/>
          <a:effectRef idx="0"/>
          <a:fontRef idx="minor"/>
        </p:style>
        <p:txBody>
          <a:bodyPr lIns="80280" rIns="80280" tIns="59040" bIns="39960" anchor="b"/>
          <a:p>
            <a:pPr>
              <a:lnSpc>
                <a:spcPct val="88000"/>
              </a:lnSpc>
            </a:pPr>
            <a:fld id="{3733AB8E-E107-40C8-9F5A-0235D8E93781}" type="slidenum">
              <a:rPr b="0" lang="ru-RU" sz="1200" spc="-1" strike="noStrike">
                <a:solidFill>
                  <a:srgbClr val="000000"/>
                </a:solidFill>
                <a:latin typeface="Times New Roman"/>
                <a:ea typeface="Microsoft YaHei"/>
              </a:rPr>
              <a:t>1</a:t>
            </a:fld>
            <a:fld id="{03140C50-F5A8-4C2E-8C48-5BDF182CD114}" type="slidenum">
              <a:rPr b="0" lang="ru-RU" sz="1200" spc="-1" strike="noStrike">
                <a:solidFill>
                  <a:srgbClr val="000000"/>
                </a:solidFill>
                <a:latin typeface="Times New Roman"/>
                <a:ea typeface="Microsoft YaHei"/>
              </a:rPr>
              <a:t>1</a:t>
            </a:fld>
            <a:endParaRPr b="0" lang="ru-RU" sz="1200" spc="-1" strike="noStrike">
              <a:latin typeface="Arial"/>
            </a:endParaRPr>
          </a:p>
        </p:txBody>
      </p:sp>
      <p:sp>
        <p:nvSpPr>
          <p:cNvPr id="1794" name="CustomShape 4"/>
          <p:cNvSpPr/>
          <p:nvPr/>
        </p:nvSpPr>
        <p:spPr>
          <a:xfrm>
            <a:off x="0" y="701280"/>
            <a:ext cx="1080" cy="1080"/>
          </a:xfrm>
          <a:prstGeom prst="rect">
            <a:avLst/>
          </a:prstGeom>
          <a:solidFill>
            <a:srgbClr val="ffffff"/>
          </a:solidFill>
          <a:ln w="9360">
            <a:solidFill>
              <a:srgbClr val="000000"/>
            </a:solidFill>
            <a:miter/>
          </a:ln>
        </p:spPr>
        <p:style>
          <a:lnRef idx="0"/>
          <a:fillRef idx="0"/>
          <a:effectRef idx="0"/>
          <a:fontRef idx="minor"/>
        </p:style>
      </p:sp>
      <p:sp>
        <p:nvSpPr>
          <p:cNvPr id="1795" name="PlaceHolder 5"/>
          <p:cNvSpPr>
            <a:spLocks noGrp="1"/>
          </p:cNvSpPr>
          <p:nvPr>
            <p:ph type="body"/>
          </p:nvPr>
        </p:nvSpPr>
        <p:spPr>
          <a:xfrm>
            <a:off x="701640" y="4386240"/>
            <a:ext cx="5606640" cy="4155480"/>
          </a:xfrm>
          <a:prstGeom prst="rect">
            <a:avLst/>
          </a:prstGeom>
        </p:spPr>
        <p:txBody>
          <a:bodyPr lIns="92520" rIns="92520" tIns="46080" bIns="46080" anchor="ctr"/>
          <a:p>
            <a:r>
              <a:rPr b="0" lang="ru-RU" sz="2000" spc="-1" strike="noStrike">
                <a:latin typeface="Arial"/>
              </a:rPr>
              <a:t>In fact, 58% of managers in a Radicati Group study said email is their preferred form of enterprise communication. And traditional, on-premises email still represents the lion’s share of deployments—and will far into the future. While cloud-based email is clearly here to stay, Gartner’s latest figures show that cloud-based email is only 13% of the enterprise market as of 2016, with the remaining 87% being on-premises, hybrid, hosted or private-cloud based solutions.</a:t>
            </a:r>
            <a:endParaRPr b="0" lang="ru-RU" sz="2000" spc="-1" strike="noStrike">
              <a:latin typeface="Arial"/>
            </a:endParaRPr>
          </a:p>
          <a:p>
            <a:endParaRPr b="0" lang="ru-RU" sz="2000" spc="-1" strike="noStrike">
              <a:latin typeface="Arial"/>
            </a:endParaRPr>
          </a:p>
          <a:p>
            <a:r>
              <a:rPr b="0" lang="ru-RU" sz="1200" spc="-1" strike="noStrike">
                <a:solidFill>
                  <a:srgbClr val="000000"/>
                </a:solidFill>
                <a:latin typeface="Arial"/>
                <a:ea typeface="ＭＳ Ｐゴシック"/>
              </a:rPr>
              <a:t>The bottom line is that while the cloud may be suitable for many organizations, others--particularly those with strict compliance requirements or data protection directives--find that on-premises email solutions are the only way to keep sensitive data strictly within their control. These organizations will look for on-premises solutions that offer the low administrative burden and TCO promised (but not often delivered) by the cloud, but the equally critical ability to maintain control of their data--and prove it in audit.</a:t>
            </a:r>
            <a:endParaRPr b="0" lang="ru-RU" sz="1200" spc="-1" strike="noStrike">
              <a:latin typeface="Arial"/>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6" name="PlaceHolder 1"/>
          <p:cNvSpPr>
            <a:spLocks noGrp="1"/>
          </p:cNvSpPr>
          <p:nvPr>
            <p:ph type="sldImg"/>
          </p:nvPr>
        </p:nvSpPr>
        <p:spPr>
          <a:xfrm>
            <a:off x="2311560" y="525600"/>
            <a:ext cx="4673160" cy="2628720"/>
          </a:xfrm>
          <a:prstGeom prst="rect">
            <a:avLst/>
          </a:prstGeom>
        </p:spPr>
      </p:sp>
      <p:sp>
        <p:nvSpPr>
          <p:cNvPr id="1797" name="PlaceHolder 2"/>
          <p:cNvSpPr>
            <a:spLocks noGrp="1"/>
          </p:cNvSpPr>
          <p:nvPr>
            <p:ph type="body"/>
          </p:nvPr>
        </p:nvSpPr>
        <p:spPr>
          <a:xfrm>
            <a:off x="688320" y="4415760"/>
            <a:ext cx="5505120" cy="4183200"/>
          </a:xfrm>
          <a:prstGeom prst="rect">
            <a:avLst/>
          </a:prstGeom>
        </p:spPr>
        <p:txBody>
          <a:bodyPr lIns="92520" rIns="92520" tIns="46080" bIns="46080"/>
          <a:p>
            <a:pPr marL="216000" indent="-216000">
              <a:lnSpc>
                <a:spcPct val="100000"/>
              </a:lnSpc>
            </a:pPr>
            <a:r>
              <a:rPr b="0" lang="ru-RU" sz="1800" spc="-1" strike="noStrike">
                <a:latin typeface="Arial"/>
              </a:rPr>
              <a:t>Given today’s world of constant communication, you face some pressing challenges.  You need to:</a:t>
            </a:r>
            <a:endParaRPr b="0" lang="ru-RU" sz="1800" spc="-1" strike="noStrike">
              <a:latin typeface="Arial"/>
            </a:endParaRPr>
          </a:p>
          <a:p>
            <a:pPr marL="216000" indent="-216000">
              <a:lnSpc>
                <a:spcPct val="100000"/>
              </a:lnSpc>
            </a:pPr>
            <a:r>
              <a:rPr b="0" lang="ru-RU" sz="1800" spc="-1" strike="noStrike">
                <a:latin typeface="Arial"/>
              </a:rPr>
              <a:t>keep your email system secure, cost effective and firmly within IT’s control.</a:t>
            </a:r>
            <a:endParaRPr b="0" lang="ru-RU" sz="1800" spc="-1" strike="noStrike">
              <a:latin typeface="Arial"/>
            </a:endParaRPr>
          </a:p>
          <a:p>
            <a:pPr marL="216000" indent="-216000">
              <a:lnSpc>
                <a:spcPct val="100000"/>
              </a:lnSpc>
            </a:pPr>
            <a:r>
              <a:rPr b="0" lang="ru-RU" sz="1800" spc="-1" strike="noStrike">
                <a:latin typeface="Arial"/>
              </a:rPr>
              <a:t>You also need to deliver robust, secure email, calendaring and social business to today’s desktop platforms and mobile devices.</a:t>
            </a:r>
            <a:endParaRPr b="0" lang="ru-RU" sz="1800" spc="-1" strike="noStrike">
              <a:latin typeface="Arial"/>
            </a:endParaRPr>
          </a:p>
          <a:p>
            <a:pPr marL="216000" indent="-216000">
              <a:lnSpc>
                <a:spcPct val="100000"/>
              </a:lnSpc>
            </a:pPr>
            <a:endParaRPr b="0" lang="ru-RU" sz="1800" spc="-1" strike="noStrike">
              <a:latin typeface="Arial"/>
            </a:endParaRPr>
          </a:p>
          <a:p>
            <a:pPr marL="216000" indent="-216000">
              <a:lnSpc>
                <a:spcPct val="100000"/>
              </a:lnSpc>
            </a:pPr>
            <a:r>
              <a:rPr b="1" lang="ru-RU" sz="1800" spc="-1" strike="noStrike">
                <a:latin typeface="Arial"/>
              </a:rPr>
              <a:t>However– today’s distributed workforce, extended partnerships, and social business world means traditional communication needs social collaboration too.</a:t>
            </a:r>
            <a:endParaRPr b="0" lang="ru-RU" sz="1800" spc="-1" strike="noStrike">
              <a:latin typeface="Arial"/>
            </a:endParaRPr>
          </a:p>
          <a:p>
            <a:pPr marL="216000" indent="-216000">
              <a:lnSpc>
                <a:spcPct val="100000"/>
              </a:lnSpc>
            </a:pPr>
            <a:endParaRPr b="0" lang="ru-RU" sz="1800" spc="-1" strike="noStrike">
              <a:latin typeface="Arial"/>
            </a:endParaRPr>
          </a:p>
          <a:p>
            <a:pPr marL="216000" indent="-216000">
              <a:lnSpc>
                <a:spcPct val="100000"/>
              </a:lnSpc>
            </a:pPr>
            <a:r>
              <a:rPr b="0" lang="ru-RU" sz="1800" spc="-1" strike="noStrike">
                <a:latin typeface="Arial"/>
              </a:rPr>
              <a:t>It’s interesting to note that 96% of executives cite the lack of collaboration or ineffective communication as the source of workplace failure.  It’s easy to see why many organizations are looking for ways to collaborate, share files and ideas, manage projects and communicate effectively as teams, both internally and externally.</a:t>
            </a:r>
            <a:endParaRPr b="0" lang="ru-RU" sz="1800" spc="-1" strike="noStrike">
              <a:latin typeface="Arial"/>
            </a:endParaRPr>
          </a:p>
          <a:p>
            <a:pPr marL="216000" indent="-216000">
              <a:lnSpc>
                <a:spcPct val="100000"/>
              </a:lnSpc>
            </a:pPr>
            <a:endParaRPr b="0" lang="ru-RU" sz="1800" spc="-1" strike="noStrike">
              <a:latin typeface="Arial"/>
            </a:endParaRPr>
          </a:p>
          <a:p>
            <a:pPr marL="216000" indent="-216000">
              <a:lnSpc>
                <a:spcPct val="100000"/>
              </a:lnSpc>
            </a:pPr>
            <a:endParaRPr b="0" lang="ru-RU" sz="1800" spc="-1" strike="noStrike">
              <a:latin typeface="Arial"/>
            </a:endParaRPr>
          </a:p>
          <a:p>
            <a:pPr marL="216000" indent="-216000">
              <a:lnSpc>
                <a:spcPct val="100000"/>
              </a:lnSpc>
            </a:pPr>
            <a:r>
              <a:rPr b="0" lang="ru-RU" sz="2000" spc="-1" strike="noStrike">
                <a:latin typeface="Arial"/>
              </a:rPr>
              <a:t>http://news.videonor.com/12-statistics-that-will-change-the-way-you-view-team-collaboration</a:t>
            </a:r>
            <a:endParaRPr b="0" lang="ru-RU" sz="2000" spc="-1" strike="noStrike">
              <a:latin typeface="Arial"/>
            </a:endParaRPr>
          </a:p>
          <a:p>
            <a:pPr marL="216000" indent="-216000">
              <a:lnSpc>
                <a:spcPct val="100000"/>
              </a:lnSpc>
            </a:pPr>
            <a:endParaRPr b="0" lang="ru-RU" sz="2000" spc="-1" strike="noStrike">
              <a:latin typeface="Arial"/>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8" name="PlaceHolder 1"/>
          <p:cNvSpPr>
            <a:spLocks noGrp="1"/>
          </p:cNvSpPr>
          <p:nvPr>
            <p:ph type="sldImg"/>
          </p:nvPr>
        </p:nvSpPr>
        <p:spPr>
          <a:xfrm>
            <a:off x="343080" y="696960"/>
            <a:ext cx="6195600" cy="3485880"/>
          </a:xfrm>
          <a:prstGeom prst="rect">
            <a:avLst/>
          </a:prstGeom>
        </p:spPr>
      </p:sp>
      <p:sp>
        <p:nvSpPr>
          <p:cNvPr id="1799"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We are excited to announce the all new product Enterprise Messaging!</a:t>
            </a:r>
            <a:endParaRPr b="0" lang="ru-RU" sz="2000" spc="-1" strike="noStrike">
              <a:latin typeface="Arial"/>
            </a:endParaRPr>
          </a:p>
        </p:txBody>
      </p:sp>
      <p:sp>
        <p:nvSpPr>
          <p:cNvPr id="1800"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9577FB42-C723-4970-AA87-0FFA5C795896}"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1" name="PlaceHolder 1"/>
          <p:cNvSpPr>
            <a:spLocks noGrp="1"/>
          </p:cNvSpPr>
          <p:nvPr>
            <p:ph type="sldImg"/>
          </p:nvPr>
        </p:nvSpPr>
        <p:spPr>
          <a:xfrm>
            <a:off x="343080" y="696960"/>
            <a:ext cx="6195600" cy="3485880"/>
          </a:xfrm>
          <a:prstGeom prst="rect">
            <a:avLst/>
          </a:prstGeom>
        </p:spPr>
      </p:sp>
      <p:sp>
        <p:nvSpPr>
          <p:cNvPr id="1802" name="PlaceHolder 2"/>
          <p:cNvSpPr>
            <a:spLocks noGrp="1"/>
          </p:cNvSpPr>
          <p:nvPr>
            <p:ph type="body"/>
          </p:nvPr>
        </p:nvSpPr>
        <p:spPr>
          <a:xfrm>
            <a:off x="688320" y="4415760"/>
            <a:ext cx="5505120" cy="4183200"/>
          </a:xfrm>
          <a:prstGeom prst="rect">
            <a:avLst/>
          </a:prstGeom>
        </p:spPr>
        <p:txBody>
          <a:bodyPr lIns="92520" rIns="92520" tIns="46080" bIns="46080"/>
          <a:p>
            <a:r>
              <a:rPr b="0" lang="ru-RU" sz="1200" spc="-1" strike="noStrike">
                <a:solidFill>
                  <a:srgbClr val="212e35"/>
                </a:solidFill>
                <a:latin typeface="Arial"/>
                <a:ea typeface="Calibri"/>
              </a:rPr>
              <a:t>Micro Focus Enterprise Messaging is a complete collaboration solution that provides:</a:t>
            </a:r>
            <a:endParaRPr b="0" lang="ru-RU" sz="1200" spc="-1" strike="noStrike">
              <a:latin typeface="Arial"/>
            </a:endParaRPr>
          </a:p>
          <a:p>
            <a:endParaRPr b="0" lang="ru-RU" sz="1200" spc="-1" strike="noStrike">
              <a:latin typeface="Arial"/>
            </a:endParaRPr>
          </a:p>
          <a:p>
            <a:pPr marL="285840" indent="-285480">
              <a:lnSpc>
                <a:spcPct val="100000"/>
              </a:lnSpc>
              <a:buClr>
                <a:srgbClr val="212e35"/>
              </a:buClr>
              <a:buFont typeface="Arial"/>
              <a:buChar char="•"/>
            </a:pPr>
            <a:r>
              <a:rPr b="0" lang="ru-RU" sz="1200" spc="-1" strike="noStrike">
                <a:solidFill>
                  <a:srgbClr val="212e35"/>
                </a:solidFill>
                <a:latin typeface="Arial"/>
                <a:ea typeface="Calibri"/>
              </a:rPr>
              <a:t>Email, Calendaring, Scheduling, Task Management</a:t>
            </a:r>
            <a:endParaRPr b="0" lang="ru-RU" sz="1200" spc="-1" strike="noStrike">
              <a:latin typeface="Arial"/>
            </a:endParaRPr>
          </a:p>
          <a:p>
            <a:pPr marL="285840" indent="-285480">
              <a:lnSpc>
                <a:spcPct val="100000"/>
              </a:lnSpc>
              <a:buClr>
                <a:srgbClr val="212e35"/>
              </a:buClr>
              <a:buFont typeface="Arial"/>
              <a:buChar char="•"/>
            </a:pPr>
            <a:r>
              <a:rPr b="0" lang="ru-RU" sz="1200" spc="-1" strike="noStrike">
                <a:solidFill>
                  <a:srgbClr val="212e35"/>
                </a:solidFill>
                <a:latin typeface="Arial"/>
                <a:ea typeface="Calibri"/>
              </a:rPr>
              <a:t>Complete Archiving</a:t>
            </a:r>
            <a:endParaRPr b="0" lang="ru-RU" sz="1200" spc="-1" strike="noStrike">
              <a:latin typeface="Arial"/>
            </a:endParaRPr>
          </a:p>
          <a:p>
            <a:pPr marL="285840" indent="-285480">
              <a:lnSpc>
                <a:spcPct val="100000"/>
              </a:lnSpc>
              <a:buClr>
                <a:srgbClr val="212e35"/>
              </a:buClr>
              <a:buFont typeface="Arial"/>
              <a:buChar char="•"/>
            </a:pPr>
            <a:r>
              <a:rPr b="0" lang="ru-RU" sz="1200" spc="-1" strike="noStrike">
                <a:solidFill>
                  <a:srgbClr val="212e35"/>
                </a:solidFill>
                <a:latin typeface="Arial"/>
                <a:ea typeface="Calibri"/>
              </a:rPr>
              <a:t>Unparalleled Security</a:t>
            </a:r>
            <a:endParaRPr b="0" lang="ru-RU" sz="1200" spc="-1" strike="noStrike">
              <a:latin typeface="Arial"/>
            </a:endParaRPr>
          </a:p>
          <a:p>
            <a:pPr marL="285840" indent="-285480">
              <a:lnSpc>
                <a:spcPct val="100000"/>
              </a:lnSpc>
              <a:buClr>
                <a:srgbClr val="212e35"/>
              </a:buClr>
              <a:buFont typeface="Arial"/>
              <a:buChar char="•"/>
            </a:pPr>
            <a:r>
              <a:rPr b="0" lang="ru-RU" sz="1200" spc="-1" strike="noStrike">
                <a:solidFill>
                  <a:srgbClr val="212e35"/>
                </a:solidFill>
                <a:latin typeface="Arial"/>
                <a:ea typeface="Calibri"/>
              </a:rPr>
              <a:t>Chat-based teamwork</a:t>
            </a:r>
            <a:endParaRPr b="0" lang="ru-RU" sz="1200" spc="-1" strike="noStrike">
              <a:latin typeface="Arial"/>
            </a:endParaRPr>
          </a:p>
          <a:p>
            <a:pPr marL="285840" indent="-285480">
              <a:lnSpc>
                <a:spcPct val="100000"/>
              </a:lnSpc>
              <a:buClr>
                <a:srgbClr val="212e35"/>
              </a:buClr>
              <a:buFont typeface="Arial"/>
              <a:buChar char="•"/>
            </a:pPr>
            <a:r>
              <a:rPr b="0" lang="ru-RU" sz="1200" spc="-1" strike="noStrike">
                <a:solidFill>
                  <a:srgbClr val="212e35"/>
                </a:solidFill>
                <a:latin typeface="Arial"/>
                <a:ea typeface="Calibri"/>
              </a:rPr>
              <a:t>Disaster recovery</a:t>
            </a:r>
            <a:endParaRPr b="0" lang="ru-RU" sz="1200" spc="-1" strike="noStrike">
              <a:latin typeface="Arial"/>
            </a:endParaRPr>
          </a:p>
          <a:p>
            <a:pPr>
              <a:lnSpc>
                <a:spcPct val="100000"/>
              </a:lnSpc>
            </a:pPr>
            <a:br/>
            <a:r>
              <a:rPr b="1" i="1" lang="ru-RU" sz="1100" spc="-1" strike="noStrike">
                <a:solidFill>
                  <a:srgbClr val="212e35"/>
                </a:solidFill>
                <a:latin typeface="Arial"/>
                <a:ea typeface="Calibri"/>
              </a:rPr>
              <a:t>Available on-premises or in the cloud</a:t>
            </a:r>
            <a:endParaRPr b="0" lang="ru-RU" sz="1100" spc="-1" strike="noStrike">
              <a:latin typeface="Arial"/>
            </a:endParaRPr>
          </a:p>
        </p:txBody>
      </p:sp>
      <p:sp>
        <p:nvSpPr>
          <p:cNvPr id="1803"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09D80B51-1BCB-4206-B5A5-D6532039AF02}"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4" name="PlaceHolder 1"/>
          <p:cNvSpPr>
            <a:spLocks noGrp="1"/>
          </p:cNvSpPr>
          <p:nvPr>
            <p:ph type="sldImg"/>
          </p:nvPr>
        </p:nvSpPr>
        <p:spPr>
          <a:xfrm>
            <a:off x="343080" y="696960"/>
            <a:ext cx="6195600" cy="3485880"/>
          </a:xfrm>
          <a:prstGeom prst="rect">
            <a:avLst/>
          </a:prstGeom>
        </p:spPr>
      </p:sp>
      <p:sp>
        <p:nvSpPr>
          <p:cNvPr id="1805"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06"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D2F0BA1E-8A0C-4EB9-A755-C152C062B26B}"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7" name="PlaceHolder 1"/>
          <p:cNvSpPr>
            <a:spLocks noGrp="1"/>
          </p:cNvSpPr>
          <p:nvPr>
            <p:ph type="sldImg"/>
          </p:nvPr>
        </p:nvSpPr>
        <p:spPr>
          <a:xfrm>
            <a:off x="343080" y="696960"/>
            <a:ext cx="6195600" cy="3485880"/>
          </a:xfrm>
          <a:prstGeom prst="rect">
            <a:avLst/>
          </a:prstGeom>
        </p:spPr>
      </p:sp>
      <p:sp>
        <p:nvSpPr>
          <p:cNvPr id="1808"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09"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73BBF119-CE87-4D08-9DF0-5E5170633827}"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0" name="PlaceHolder 1"/>
          <p:cNvSpPr>
            <a:spLocks noGrp="1"/>
          </p:cNvSpPr>
          <p:nvPr>
            <p:ph type="sldImg"/>
          </p:nvPr>
        </p:nvSpPr>
        <p:spPr>
          <a:xfrm>
            <a:off x="343080" y="696960"/>
            <a:ext cx="6195600" cy="3485880"/>
          </a:xfrm>
          <a:prstGeom prst="rect">
            <a:avLst/>
          </a:prstGeom>
        </p:spPr>
      </p:sp>
      <p:sp>
        <p:nvSpPr>
          <p:cNvPr id="1811"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12"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44BF75B3-4DF1-4025-8D8D-FE6F53F79A48}"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3" name="PlaceHolder 1"/>
          <p:cNvSpPr>
            <a:spLocks noGrp="1"/>
          </p:cNvSpPr>
          <p:nvPr>
            <p:ph type="sldImg"/>
          </p:nvPr>
        </p:nvSpPr>
        <p:spPr>
          <a:xfrm>
            <a:off x="343080" y="696960"/>
            <a:ext cx="6195600" cy="3485880"/>
          </a:xfrm>
          <a:prstGeom prst="rect">
            <a:avLst/>
          </a:prstGeom>
        </p:spPr>
      </p:sp>
      <p:sp>
        <p:nvSpPr>
          <p:cNvPr id="1814"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15"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F89C1D7A-DA2E-4B46-A681-D1EB4456C52F}"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6" name="PlaceHolder 1"/>
          <p:cNvSpPr>
            <a:spLocks noGrp="1"/>
          </p:cNvSpPr>
          <p:nvPr>
            <p:ph type="sldImg"/>
          </p:nvPr>
        </p:nvSpPr>
        <p:spPr>
          <a:xfrm>
            <a:off x="343080" y="696960"/>
            <a:ext cx="6195600" cy="3485880"/>
          </a:xfrm>
          <a:prstGeom prst="rect">
            <a:avLst/>
          </a:prstGeom>
        </p:spPr>
      </p:sp>
      <p:sp>
        <p:nvSpPr>
          <p:cNvPr id="1817"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18"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6EC6487E-68D9-4924-A5C3-D6CDB338A544}"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9" name="PlaceHolder 1"/>
          <p:cNvSpPr>
            <a:spLocks noGrp="1"/>
          </p:cNvSpPr>
          <p:nvPr>
            <p:ph type="sldImg"/>
          </p:nvPr>
        </p:nvSpPr>
        <p:spPr>
          <a:xfrm>
            <a:off x="343080" y="696960"/>
            <a:ext cx="6195600" cy="3485880"/>
          </a:xfrm>
          <a:prstGeom prst="rect">
            <a:avLst/>
          </a:prstGeom>
        </p:spPr>
      </p:sp>
      <p:sp>
        <p:nvSpPr>
          <p:cNvPr id="1820"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Other backups are just a snapshot in time. GroupWise DR is full backup and failover solution for GroupWise. It is called the “Holy Grail of GroupWise” because you will never have to worry about your GroupWise system ever going down again.</a:t>
            </a:r>
            <a:endParaRPr b="0" lang="ru-RU" sz="2000" spc="-1" strike="noStrike">
              <a:latin typeface="Arial"/>
            </a:endParaRPr>
          </a:p>
          <a:p>
            <a:endParaRPr b="0" lang="ru-RU" sz="2000" spc="-1" strike="noStrike">
              <a:latin typeface="Arial"/>
            </a:endParaRPr>
          </a:p>
          <a:p>
            <a:r>
              <a:rPr b="0" lang="ru-RU" sz="2000" spc="-1" strike="noStrike">
                <a:latin typeface="Arial"/>
              </a:rPr>
              <a:t>With hot backups of the GroupWise system, GroupWise Disaster Recovery allows for immediate recovery and full restoration of all or any portion of your mail system—a domain, a mailbox, or a single email</a:t>
            </a:r>
            <a:endParaRPr b="0" lang="ru-RU" sz="2000" spc="-1" strike="noStrike">
              <a:latin typeface="Arial"/>
            </a:endParaRPr>
          </a:p>
          <a:p>
            <a:endParaRPr b="0" lang="ru-RU" sz="2000" spc="-1" strike="noStrike">
              <a:latin typeface="Arial"/>
            </a:endParaRPr>
          </a:p>
        </p:txBody>
      </p:sp>
      <p:sp>
        <p:nvSpPr>
          <p:cNvPr id="1821"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2F187B2B-812B-4CC6-86C7-F2139047182A}"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2" name="PlaceHolder 1"/>
          <p:cNvSpPr>
            <a:spLocks noGrp="1"/>
          </p:cNvSpPr>
          <p:nvPr>
            <p:ph type="sldImg"/>
          </p:nvPr>
        </p:nvSpPr>
        <p:spPr>
          <a:xfrm>
            <a:off x="343080" y="696960"/>
            <a:ext cx="6195600" cy="3485880"/>
          </a:xfrm>
          <a:prstGeom prst="rect">
            <a:avLst/>
          </a:prstGeom>
        </p:spPr>
      </p:sp>
      <p:sp>
        <p:nvSpPr>
          <p:cNvPr id="1823"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24"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39A70E87-FEAA-4AB3-8D51-351F458071F2}"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5" name="PlaceHolder 1"/>
          <p:cNvSpPr>
            <a:spLocks noGrp="1"/>
          </p:cNvSpPr>
          <p:nvPr>
            <p:ph type="sldImg"/>
          </p:nvPr>
        </p:nvSpPr>
        <p:spPr>
          <a:xfrm>
            <a:off x="343080" y="696960"/>
            <a:ext cx="6195600" cy="3485880"/>
          </a:xfrm>
          <a:prstGeom prst="rect">
            <a:avLst/>
          </a:prstGeom>
        </p:spPr>
      </p:sp>
      <p:sp>
        <p:nvSpPr>
          <p:cNvPr id="1826"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27"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5B6966C0-A9CB-48D0-BF6C-B46A6739B18C}"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8" name="PlaceHolder 1"/>
          <p:cNvSpPr>
            <a:spLocks noGrp="1"/>
          </p:cNvSpPr>
          <p:nvPr>
            <p:ph type="sldImg"/>
          </p:nvPr>
        </p:nvSpPr>
        <p:spPr>
          <a:xfrm>
            <a:off x="343080" y="696960"/>
            <a:ext cx="6195600" cy="3485880"/>
          </a:xfrm>
          <a:prstGeom prst="rect">
            <a:avLst/>
          </a:prstGeom>
        </p:spPr>
      </p:sp>
      <p:sp>
        <p:nvSpPr>
          <p:cNvPr id="1829"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30"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2F1BCB06-33C0-4D3C-9339-68F05EF00F20}"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1" name="PlaceHolder 1"/>
          <p:cNvSpPr>
            <a:spLocks noGrp="1"/>
          </p:cNvSpPr>
          <p:nvPr>
            <p:ph type="sldImg"/>
          </p:nvPr>
        </p:nvSpPr>
        <p:spPr>
          <a:xfrm>
            <a:off x="343080" y="696960"/>
            <a:ext cx="6195600" cy="3485880"/>
          </a:xfrm>
          <a:prstGeom prst="rect">
            <a:avLst/>
          </a:prstGeom>
        </p:spPr>
      </p:sp>
      <p:sp>
        <p:nvSpPr>
          <p:cNvPr id="1832" name="PlaceHolder 2"/>
          <p:cNvSpPr>
            <a:spLocks noGrp="1"/>
          </p:cNvSpPr>
          <p:nvPr>
            <p:ph type="body"/>
          </p:nvPr>
        </p:nvSpPr>
        <p:spPr>
          <a:xfrm>
            <a:off x="688320" y="4415760"/>
            <a:ext cx="5505120" cy="4183200"/>
          </a:xfrm>
          <a:prstGeom prst="rect">
            <a:avLst/>
          </a:prstGeom>
        </p:spPr>
        <p:txBody>
          <a:bodyPr lIns="92520" rIns="92520" tIns="46080" bIns="46080"/>
          <a:p>
            <a:pPr>
              <a:lnSpc>
                <a:spcPct val="100000"/>
              </a:lnSpc>
              <a:spcBef>
                <a:spcPts val="329"/>
              </a:spcBef>
            </a:pPr>
            <a:r>
              <a:rPr b="0" lang="ru-RU" sz="1100" spc="-1" strike="noStrike">
                <a:latin typeface="Arial"/>
              </a:rPr>
              <a:t>Regulatory restrictions and data protection directives are here to stay. And because email is often the conduit for sharing protected information, email is right in the middle of the fray. Here are just a few of the global regulations affecting organizations today. </a:t>
            </a:r>
            <a:r>
              <a:rPr b="0" lang="ru-RU" sz="1100" spc="-1" strike="noStrike">
                <a:solidFill>
                  <a:srgbClr val="000000"/>
                </a:solidFill>
                <a:latin typeface="Arial"/>
                <a:ea typeface="ＭＳ Ｐゴシック"/>
              </a:rPr>
              <a:t>As the regulatory vice tightens in industries like healthcare and financial services, we expect on-premises email solutions that offer a simple, cloud-like user experience and all the benefits of IT control--along with capabilities like archiving, digital signatures and encryption, support for new authentication methods, and stronger security for data synchronized to mobile devices--to gain new footholds.</a:t>
            </a:r>
            <a:endParaRPr b="0" lang="ru-RU" sz="1100" spc="-1" strike="noStrike">
              <a:latin typeface="Arial"/>
            </a:endParaRPr>
          </a:p>
        </p:txBody>
      </p:sp>
      <p:sp>
        <p:nvSpPr>
          <p:cNvPr id="1833"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ED310AF3-358A-41C8-A717-06F55D689F3D}" type="slidenum">
              <a:rPr b="0" lang="ru-RU" sz="1200" spc="-1" strike="noStrike">
                <a:solidFill>
                  <a:srgbClr val="ffffff"/>
                </a:solidFill>
                <a:latin typeface="+mn-lt"/>
                <a:ea typeface="+mn-ea"/>
              </a:rPr>
              <a:t>1</a:t>
            </a:fld>
            <a:endParaRPr b="0" lang="ru-RU"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0" name="PlaceHolder 1"/>
          <p:cNvSpPr>
            <a:spLocks noGrp="1"/>
          </p:cNvSpPr>
          <p:nvPr>
            <p:ph type="sldImg"/>
          </p:nvPr>
        </p:nvSpPr>
        <p:spPr>
          <a:xfrm>
            <a:off x="343080" y="696960"/>
            <a:ext cx="6195600" cy="3485880"/>
          </a:xfrm>
          <a:prstGeom prst="rect">
            <a:avLst/>
          </a:prstGeom>
        </p:spPr>
      </p:sp>
      <p:sp>
        <p:nvSpPr>
          <p:cNvPr id="1771"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72"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33C2C356-F65E-4C76-831D-B57556017DA9}"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4" name="PlaceHolder 1"/>
          <p:cNvSpPr>
            <a:spLocks noGrp="1"/>
          </p:cNvSpPr>
          <p:nvPr>
            <p:ph type="sldImg"/>
          </p:nvPr>
        </p:nvSpPr>
        <p:spPr>
          <a:xfrm>
            <a:off x="343080" y="696960"/>
            <a:ext cx="6195600" cy="3485880"/>
          </a:xfrm>
          <a:prstGeom prst="rect">
            <a:avLst/>
          </a:prstGeom>
        </p:spPr>
      </p:sp>
      <p:sp>
        <p:nvSpPr>
          <p:cNvPr id="1835" name="PlaceHolder 2"/>
          <p:cNvSpPr>
            <a:spLocks noGrp="1"/>
          </p:cNvSpPr>
          <p:nvPr>
            <p:ph type="body"/>
          </p:nvPr>
        </p:nvSpPr>
        <p:spPr>
          <a:xfrm>
            <a:off x="688320" y="4415760"/>
            <a:ext cx="5505120" cy="4183200"/>
          </a:xfrm>
          <a:prstGeom prst="rect">
            <a:avLst/>
          </a:prstGeom>
        </p:spPr>
        <p:txBody>
          <a:bodyPr lIns="92520" rIns="92520" tIns="46080" bIns="46080"/>
          <a:p>
            <a:r>
              <a:rPr b="0" lang="ru-RU" sz="1200" spc="-1" strike="noStrike">
                <a:solidFill>
                  <a:srgbClr val="000000"/>
                </a:solidFill>
                <a:latin typeface="Arial"/>
                <a:ea typeface="ＭＳ Ｐゴシック"/>
              </a:rPr>
              <a:t>Cloud-based email was originally billed as a panacea for overworked (and often over budget) IT staff--an innovative new model that would relieve them from the burden of purchasing their own hardware, maintaining their own systems, and managing their own data. While many organizations choose to remain “on-premises” in regards to email for various reasons– many organizations are interested in making the move to the cloud if it make sense to them.</a:t>
            </a:r>
            <a:endParaRPr b="0" lang="ru-RU" sz="1200" spc="-1" strike="noStrike">
              <a:latin typeface="Arial"/>
            </a:endParaRPr>
          </a:p>
          <a:p>
            <a:endParaRPr b="0" lang="ru-RU" sz="1200" spc="-1" strike="noStrike">
              <a:latin typeface="Arial"/>
            </a:endParaRPr>
          </a:p>
          <a:p>
            <a:r>
              <a:rPr b="0" lang="ru-RU" sz="1100" spc="-1" strike="noStrike">
                <a:solidFill>
                  <a:srgbClr val="000000"/>
                </a:solidFill>
                <a:latin typeface="Arial"/>
                <a:ea typeface="ＭＳ Ｐゴシック"/>
              </a:rPr>
              <a:t>However, moving email to the cloud is never a simple proposition and many find they need help to successfully transition email to the cloud.  Hidden “migration costs” can often quickly escalate without careful planning and professional help.</a:t>
            </a:r>
            <a:endParaRPr b="0" lang="ru-RU" sz="1100" spc="-1" strike="noStrike">
              <a:latin typeface="Arial"/>
            </a:endParaRPr>
          </a:p>
        </p:txBody>
      </p:sp>
      <p:sp>
        <p:nvSpPr>
          <p:cNvPr id="1836"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88DA41E7-4CC9-47DF-8DBE-502D9BF41D39}" type="slidenum">
              <a:rPr b="0" lang="ru-RU" sz="1200" spc="-1" strike="noStrike">
                <a:solidFill>
                  <a:srgbClr val="ffffff"/>
                </a:solidFill>
                <a:latin typeface="+mn-lt"/>
                <a:ea typeface="+mn-ea"/>
              </a:rPr>
              <a:t>1</a:t>
            </a:fld>
            <a:endParaRPr b="0" lang="ru-RU" sz="1200" spc="-1" strike="noStrike">
              <a:latin typeface="Times New Roman"/>
            </a:endParaRPr>
          </a:p>
        </p:txBody>
      </p:sp>
    </p:spTree>
  </p:cSld>
</p:notes>
</file>

<file path=ppt/notesSlides/notesSlide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7" name="PlaceHolder 1"/>
          <p:cNvSpPr>
            <a:spLocks noGrp="1"/>
          </p:cNvSpPr>
          <p:nvPr>
            <p:ph type="sldImg"/>
          </p:nvPr>
        </p:nvSpPr>
        <p:spPr>
          <a:xfrm>
            <a:off x="343080" y="696960"/>
            <a:ext cx="6195600" cy="3485880"/>
          </a:xfrm>
          <a:prstGeom prst="rect">
            <a:avLst/>
          </a:prstGeom>
        </p:spPr>
      </p:sp>
      <p:sp>
        <p:nvSpPr>
          <p:cNvPr id="1838"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ea typeface="ＭＳ Ｐゴシック"/>
              </a:rPr>
              <a:t>Mobility has introduced enormous change and challenges for IT, an nowhere are these more pressing than in email infrastructure. The vast majority of today’s information workers need access to work content outside the office. The number of smartphone users is growing by leaps and bounds (in fact, more iPhones are sold than babies are born each day). And tablet and phablet sales are seeing steady year-over-year growth too.</a:t>
            </a:r>
            <a:endParaRPr b="0" lang="ru-RU" sz="2000" spc="-1" strike="noStrike">
              <a:latin typeface="Arial"/>
            </a:endParaRPr>
          </a:p>
          <a:p>
            <a:endParaRPr b="0" lang="ru-RU" sz="2000" spc="-1" strike="noStrike">
              <a:latin typeface="Arial"/>
            </a:endParaRPr>
          </a:p>
        </p:txBody>
      </p:sp>
      <p:sp>
        <p:nvSpPr>
          <p:cNvPr id="1839"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6C8DD859-8BED-4D50-AE8D-32D629F264F8}"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0" name="PlaceHolder 1"/>
          <p:cNvSpPr>
            <a:spLocks noGrp="1"/>
          </p:cNvSpPr>
          <p:nvPr>
            <p:ph type="sldImg"/>
          </p:nvPr>
        </p:nvSpPr>
        <p:spPr>
          <a:xfrm>
            <a:off x="343080" y="696960"/>
            <a:ext cx="6195600" cy="3485880"/>
          </a:xfrm>
          <a:prstGeom prst="rect">
            <a:avLst/>
          </a:prstGeom>
        </p:spPr>
      </p:sp>
      <p:sp>
        <p:nvSpPr>
          <p:cNvPr id="1841" name="PlaceHolder 2"/>
          <p:cNvSpPr>
            <a:spLocks noGrp="1"/>
          </p:cNvSpPr>
          <p:nvPr>
            <p:ph type="body"/>
          </p:nvPr>
        </p:nvSpPr>
        <p:spPr>
          <a:xfrm>
            <a:off x="688320" y="4415760"/>
            <a:ext cx="5505120" cy="4183200"/>
          </a:xfrm>
          <a:prstGeom prst="rect">
            <a:avLst/>
          </a:prstGeom>
        </p:spPr>
        <p:txBody>
          <a:bodyPr lIns="92520" rIns="92520" tIns="46080" bIns="46080"/>
          <a:p>
            <a:r>
              <a:rPr b="0" lang="ru-RU" sz="1100" spc="-1" strike="noStrike">
                <a:solidFill>
                  <a:srgbClr val="000000"/>
                </a:solidFill>
                <a:latin typeface="Arial"/>
                <a:ea typeface="ＭＳ Ｐゴシック"/>
              </a:rPr>
              <a:t>Finally, bigger isn’t always better when it comes to collaboration tools. Today’s organizations want right-sized applications that help them perform discrete tasks quickly and more effectively than ever before. Examples of this trend include:</a:t>
            </a:r>
            <a:endParaRPr b="0" lang="ru-RU" sz="1100" spc="-1" strike="noStrike">
              <a:latin typeface="Arial"/>
            </a:endParaRPr>
          </a:p>
          <a:p>
            <a:endParaRPr b="0" lang="ru-RU" sz="1100" spc="-1" strike="noStrike">
              <a:latin typeface="Arial"/>
            </a:endParaRPr>
          </a:p>
          <a:p>
            <a:pPr marL="152640" indent="-152280">
              <a:lnSpc>
                <a:spcPct val="100000"/>
              </a:lnSpc>
              <a:buClr>
                <a:srgbClr val="000000"/>
              </a:buClr>
              <a:buFont typeface="Arial"/>
              <a:buChar char="•"/>
            </a:pPr>
            <a:r>
              <a:rPr b="0" lang="ru-RU" sz="1100" spc="-1" strike="noStrike">
                <a:solidFill>
                  <a:srgbClr val="000000"/>
                </a:solidFill>
                <a:latin typeface="Arial"/>
                <a:ea typeface="ＭＳ Ｐゴシック"/>
              </a:rPr>
              <a:t>Monolithic tools moving to small, mobile apps.</a:t>
            </a:r>
            <a:endParaRPr b="0" lang="ru-RU" sz="1100" spc="-1" strike="noStrike">
              <a:latin typeface="Arial"/>
            </a:endParaRPr>
          </a:p>
          <a:p>
            <a:pPr marL="152640" indent="-152280">
              <a:lnSpc>
                <a:spcPct val="100000"/>
              </a:lnSpc>
              <a:buClr>
                <a:srgbClr val="000000"/>
              </a:buClr>
              <a:buFont typeface="Arial"/>
              <a:buChar char="•"/>
            </a:pPr>
            <a:r>
              <a:rPr b="0" lang="ru-RU" sz="1100" spc="-1" strike="noStrike">
                <a:solidFill>
                  <a:srgbClr val="000000"/>
                </a:solidFill>
                <a:latin typeface="Arial"/>
                <a:ea typeface="ＭＳ Ｐゴシック"/>
              </a:rPr>
              <a:t>Rapid adoption of chat, real-time video communications, Instagramming, and highly agile applications that perform a specific task—and do it well. </a:t>
            </a:r>
            <a:endParaRPr b="0" lang="ru-RU" sz="1100" spc="-1" strike="noStrike">
              <a:latin typeface="Arial"/>
            </a:endParaRPr>
          </a:p>
          <a:p>
            <a:pPr marL="152640" indent="-152280">
              <a:lnSpc>
                <a:spcPct val="100000"/>
              </a:lnSpc>
              <a:buClr>
                <a:srgbClr val="000000"/>
              </a:buClr>
              <a:buFont typeface="Arial"/>
              <a:buChar char="•"/>
            </a:pPr>
            <a:r>
              <a:rPr b="0" lang="ru-RU" sz="1100" spc="-1" strike="noStrike">
                <a:solidFill>
                  <a:srgbClr val="000000"/>
                </a:solidFill>
                <a:latin typeface="Arial"/>
                <a:ea typeface="ＭＳ Ｐゴシック"/>
              </a:rPr>
              <a:t>An unwillingness on the part of users to bother with extraneous features, cumbersome UI, lengthy download times, or intervention from IT.</a:t>
            </a:r>
            <a:endParaRPr b="0" lang="ru-RU" sz="1100" spc="-1" strike="noStrike">
              <a:latin typeface="Arial"/>
            </a:endParaRPr>
          </a:p>
          <a:p>
            <a:pPr>
              <a:lnSpc>
                <a:spcPct val="100000"/>
              </a:lnSpc>
            </a:pPr>
            <a:endParaRPr b="0" lang="ru-RU" sz="1100" spc="-1" strike="noStrike">
              <a:latin typeface="Arial"/>
            </a:endParaRPr>
          </a:p>
          <a:p>
            <a:pPr>
              <a:lnSpc>
                <a:spcPct val="100000"/>
              </a:lnSpc>
            </a:pPr>
            <a:r>
              <a:rPr b="0" lang="ru-RU" sz="1100" spc="-1" strike="noStrike">
                <a:solidFill>
                  <a:srgbClr val="000000"/>
                </a:solidFill>
                <a:latin typeface="Arial"/>
                <a:ea typeface="ＭＳ Ｐゴシック"/>
              </a:rPr>
              <a:t>Enterprise Messaging addresses all of these trends with a secure and highly mobile on-premises solution that aids regulatory compliance by keeping IT in control—and one that keeps users productive with a right-sized collaboration experience.</a:t>
            </a:r>
            <a:endParaRPr b="0" lang="ru-RU" sz="1100" spc="-1" strike="noStrike">
              <a:latin typeface="Arial"/>
            </a:endParaRPr>
          </a:p>
        </p:txBody>
      </p:sp>
      <p:sp>
        <p:nvSpPr>
          <p:cNvPr id="1842"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93BD379A-1D48-4428-8DF0-C0A6A17B01FF}"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3" name="PlaceHolder 1"/>
          <p:cNvSpPr>
            <a:spLocks noGrp="1"/>
          </p:cNvSpPr>
          <p:nvPr>
            <p:ph type="sldImg"/>
          </p:nvPr>
        </p:nvSpPr>
        <p:spPr>
          <a:xfrm>
            <a:off x="343080" y="696960"/>
            <a:ext cx="6195600" cy="3485880"/>
          </a:xfrm>
          <a:prstGeom prst="rect">
            <a:avLst/>
          </a:prstGeom>
        </p:spPr>
      </p:sp>
      <p:sp>
        <p:nvSpPr>
          <p:cNvPr id="1844"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Enterprise Messaging meets the needs of key constituencies in today’s organizations. First is end users, who want:</a:t>
            </a:r>
            <a:endParaRPr b="0" lang="ru-RU" sz="2000" spc="-1" strike="noStrike">
              <a:latin typeface="Arial"/>
            </a:endParaRPr>
          </a:p>
          <a:p>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To be as productive as possible</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Choice and flexibility at the device and feature/function level</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The latest look and feel and the confidence of using a contemporary interface</a:t>
            </a:r>
            <a:endParaRPr b="0" lang="ru-RU" sz="2000" spc="-1" strike="noStrike">
              <a:latin typeface="Arial"/>
            </a:endParaRPr>
          </a:p>
        </p:txBody>
      </p:sp>
      <p:sp>
        <p:nvSpPr>
          <p:cNvPr id="1845"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65641C4C-EC27-4CE9-BDA5-36118405DB0D}"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6" name="PlaceHolder 1"/>
          <p:cNvSpPr>
            <a:spLocks noGrp="1"/>
          </p:cNvSpPr>
          <p:nvPr>
            <p:ph type="sldImg"/>
          </p:nvPr>
        </p:nvSpPr>
        <p:spPr>
          <a:xfrm>
            <a:off x="343080" y="696960"/>
            <a:ext cx="6195600" cy="3485880"/>
          </a:xfrm>
          <a:prstGeom prst="rect">
            <a:avLst/>
          </a:prstGeom>
        </p:spPr>
      </p:sp>
      <p:sp>
        <p:nvSpPr>
          <p:cNvPr id="1847" name="PlaceHolder 2"/>
          <p:cNvSpPr>
            <a:spLocks noGrp="1"/>
          </p:cNvSpPr>
          <p:nvPr>
            <p:ph type="body"/>
          </p:nvPr>
        </p:nvSpPr>
        <p:spPr>
          <a:xfrm>
            <a:off x="688320" y="4415760"/>
            <a:ext cx="5505120" cy="4183200"/>
          </a:xfrm>
          <a:prstGeom prst="rect">
            <a:avLst/>
          </a:prstGeom>
        </p:spPr>
        <p:txBody>
          <a:bodyPr lIns="92520" rIns="92520" tIns="46080" bIns="46080"/>
          <a:p>
            <a:pPr>
              <a:lnSpc>
                <a:spcPct val="100000"/>
              </a:lnSpc>
            </a:pPr>
            <a:r>
              <a:rPr b="1" lang="ru-RU" sz="2000" spc="-1" strike="noStrike">
                <a:latin typeface="Arial"/>
              </a:rPr>
              <a:t>Home View Power </a:t>
            </a:r>
            <a:r>
              <a:rPr b="0" lang="ru-RU" sz="2000" spc="-1" strike="noStrike">
                <a:latin typeface="Arial"/>
              </a:rPr>
              <a:t>– Get the most from your GroupWise client by learning and enabling the Home View. Did you know that you can have as many Home Folders as you want and that each one can be used to help you manage projects, teams, and activities? Instead of searching or navigating multiple locations to find the information you need, let GroupWise bring all of that information directly to you with a click of a button. Learn how queries, filters, display settings, and panels can be leveraged to completely change how you ‘Get things done!” Either simplify your end-users’ experience or supercharge it with the GroupWise Home View!</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New for GroupWise 2014:  Span columns</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This Home view illustrates some of the other user interface improvements such as fewer user interface controls and constructs, flattened layout with no 3D borders or harsh dividers, removal of extra lines and unnecessary shading</a:t>
            </a:r>
            <a:endParaRPr b="0" lang="ru-RU" sz="2000" spc="-1" strike="noStrike">
              <a:latin typeface="Arial"/>
            </a:endParaRPr>
          </a:p>
        </p:txBody>
      </p:sp>
      <p:sp>
        <p:nvSpPr>
          <p:cNvPr id="1848"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0A286C21-39B6-4F80-83D1-B18B32888BF4}"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9" name="PlaceHolder 1"/>
          <p:cNvSpPr>
            <a:spLocks noGrp="1"/>
          </p:cNvSpPr>
          <p:nvPr>
            <p:ph type="sldImg"/>
          </p:nvPr>
        </p:nvSpPr>
        <p:spPr>
          <a:xfrm>
            <a:off x="343080" y="696960"/>
            <a:ext cx="6195600" cy="3485880"/>
          </a:xfrm>
          <a:prstGeom prst="rect">
            <a:avLst/>
          </a:prstGeom>
        </p:spPr>
      </p:sp>
      <p:sp>
        <p:nvSpPr>
          <p:cNvPr id="1850" name="PlaceHolder 2"/>
          <p:cNvSpPr>
            <a:spLocks noGrp="1"/>
          </p:cNvSpPr>
          <p:nvPr>
            <p:ph type="body"/>
          </p:nvPr>
        </p:nvSpPr>
        <p:spPr>
          <a:xfrm>
            <a:off x="688320" y="4415760"/>
            <a:ext cx="5505120" cy="4183200"/>
          </a:xfrm>
          <a:prstGeom prst="rect">
            <a:avLst/>
          </a:prstGeom>
        </p:spPr>
        <p:txBody>
          <a:bodyPr lIns="92520" rIns="92520" tIns="46080" bIns="46080"/>
          <a:p>
            <a:pPr>
              <a:lnSpc>
                <a:spcPct val="100000"/>
              </a:lnSpc>
            </a:pPr>
            <a:r>
              <a:rPr b="1" lang="ru-RU" sz="2000" spc="-1" strike="noStrike">
                <a:latin typeface="Arial"/>
              </a:rPr>
              <a:t>Fresh and modern, but just as comfortable and familiar</a:t>
            </a:r>
            <a:endParaRPr b="0" lang="ru-RU" sz="2000" spc="-1" strike="noStrike">
              <a:latin typeface="Arial"/>
            </a:endParaRPr>
          </a:p>
          <a:p>
            <a:pPr marL="285840" indent="-285480">
              <a:lnSpc>
                <a:spcPct val="100000"/>
              </a:lnSpc>
              <a:buClr>
                <a:srgbClr val="000000"/>
              </a:buClr>
              <a:buFont typeface="Arial"/>
              <a:buChar char="•"/>
            </a:pPr>
            <a:r>
              <a:rPr b="0" lang="ru-RU" sz="2000" spc="-1" strike="noStrike">
                <a:latin typeface="Arial"/>
              </a:rPr>
              <a:t>New look and feel (color scheme, palette, borders, shading, gradients)</a:t>
            </a:r>
            <a:endParaRPr b="0" lang="ru-RU" sz="2000" spc="-1" strike="noStrike">
              <a:latin typeface="Arial"/>
            </a:endParaRPr>
          </a:p>
          <a:p>
            <a:pPr marL="285840" indent="-285480">
              <a:lnSpc>
                <a:spcPct val="100000"/>
              </a:lnSpc>
              <a:buClr>
                <a:srgbClr val="000000"/>
              </a:buClr>
              <a:buFont typeface="Arial"/>
              <a:buChar char="•"/>
            </a:pPr>
            <a:r>
              <a:rPr b="0" lang="ru-RU" sz="2000" spc="-1" strike="noStrike">
                <a:latin typeface="Arial"/>
              </a:rPr>
              <a:t>Design philosophy (darker colors on the outside, lighter on inside to draw your eye to the work at hand), fewer lines and borders, less visual clutter</a:t>
            </a:r>
            <a:endParaRPr b="0" lang="ru-RU" sz="2000" spc="-1" strike="noStrike">
              <a:latin typeface="Arial"/>
            </a:endParaRPr>
          </a:p>
          <a:p>
            <a:pPr marL="285840" indent="-285480">
              <a:lnSpc>
                <a:spcPct val="100000"/>
              </a:lnSpc>
              <a:buClr>
                <a:srgbClr val="000000"/>
              </a:buClr>
              <a:buFont typeface="Arial"/>
              <a:buChar char="•"/>
            </a:pPr>
            <a:r>
              <a:rPr b="0" lang="ru-RU" sz="2000" spc="-1" strike="noStrike">
                <a:latin typeface="Arial"/>
              </a:rPr>
              <a:t>Familiar layout, but more modern look.   Similar to Microsoft Windows 8 and Apple iOS flat interfaces. Product fits better with other desktop, web, and mobile app interfaces that end-users are also installing and using</a:t>
            </a:r>
            <a:endParaRPr b="0" lang="ru-RU" sz="2000" spc="-1" strike="noStrike">
              <a:latin typeface="Arial"/>
            </a:endParaRPr>
          </a:p>
        </p:txBody>
      </p:sp>
      <p:sp>
        <p:nvSpPr>
          <p:cNvPr id="1851"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BF422432-8BFF-4584-8000-F68DA167AFCD}"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2" name="PlaceHolder 1"/>
          <p:cNvSpPr>
            <a:spLocks noGrp="1"/>
          </p:cNvSpPr>
          <p:nvPr>
            <p:ph type="sldImg"/>
          </p:nvPr>
        </p:nvSpPr>
        <p:spPr>
          <a:xfrm>
            <a:off x="343080" y="696960"/>
            <a:ext cx="6195600" cy="3485880"/>
          </a:xfrm>
          <a:prstGeom prst="rect">
            <a:avLst/>
          </a:prstGeom>
        </p:spPr>
      </p:sp>
      <p:sp>
        <p:nvSpPr>
          <p:cNvPr id="1853"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For IT, GroupWise 2014 R2 offers:</a:t>
            </a:r>
            <a:endParaRPr b="0" lang="ru-RU" sz="2000" spc="-1" strike="noStrike">
              <a:latin typeface="Arial"/>
            </a:endParaRPr>
          </a:p>
          <a:p>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Easy, web-based administration</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Choice of directory, server and client platforms, and interoperability with other systems– as well as deployed on-premises or hosted in the cloud.</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Support for the latest hardware, operating systems, browsers and mobile devices</a:t>
            </a:r>
            <a:endParaRPr b="0" lang="ru-RU" sz="2000" spc="-1" strike="noStrike">
              <a:latin typeface="Arial"/>
            </a:endParaRPr>
          </a:p>
        </p:txBody>
      </p:sp>
      <p:sp>
        <p:nvSpPr>
          <p:cNvPr id="1854"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2FFFEA0F-1B3C-4FFE-87B7-CD8B37A7D564}"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5" name="PlaceHolder 1"/>
          <p:cNvSpPr>
            <a:spLocks noGrp="1"/>
          </p:cNvSpPr>
          <p:nvPr>
            <p:ph type="sldImg"/>
          </p:nvPr>
        </p:nvSpPr>
        <p:spPr>
          <a:xfrm>
            <a:off x="343080" y="696960"/>
            <a:ext cx="6195600" cy="3485880"/>
          </a:xfrm>
          <a:prstGeom prst="rect">
            <a:avLst/>
          </a:prstGeom>
        </p:spPr>
      </p:sp>
      <p:sp>
        <p:nvSpPr>
          <p:cNvPr id="1856"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solidFill>
                  <a:srgbClr val="000000"/>
                </a:solidFill>
                <a:latin typeface="Arial"/>
              </a:rPr>
              <a:t>Much to the delight of administrators everywhere, we are replacing ConsoleOne® with a new web-based administration console. This enables you to administer your Micro Focus GroupWise system from anywhere you have access to a web browser and Internet connection. The new administration console has been redesigned and offers a streamlined user experience for configuring, maintaining, monitoring and troubleshooting your GroupWise system. Other administrative enhancements in GroupWise 2014 and GroupWise 2014 R2 include:</a:t>
            </a:r>
            <a:endParaRPr b="0" lang="ru-RU" sz="2000" spc="-1" strike="noStrike">
              <a:latin typeface="Arial"/>
            </a:endParaRPr>
          </a:p>
          <a:p>
            <a:endParaRPr b="0" lang="ru-RU" sz="2000" spc="-1" strike="noStrike">
              <a:latin typeface="Arial"/>
            </a:endParaRPr>
          </a:p>
          <a:p>
            <a:r>
              <a:rPr b="1" lang="ru-RU" sz="2000" spc="-1" strike="noStrike">
                <a:solidFill>
                  <a:srgbClr val="000000"/>
                </a:solidFill>
                <a:latin typeface="Arial"/>
              </a:rPr>
              <a:t>System Overview Page </a:t>
            </a:r>
            <a:r>
              <a:rPr b="0" i="1" lang="ru-RU" sz="2000" spc="-1" strike="noStrike">
                <a:solidFill>
                  <a:srgbClr val="000000"/>
                </a:solidFill>
                <a:latin typeface="Arial"/>
              </a:rPr>
              <a:t>— The new system overview page offers a live view of all agents to show you what’s running and what’s not. You can also use it as a launching point to “http monitor” functionality.  During upgrade, you can also easily tell which agents are upgraded and which ones are still running a previous version of the product.   This is also a great place to review your entire GroupWise system and understand deployment progress or architectural decisions.</a:t>
            </a:r>
            <a:endParaRPr b="0" lang="ru-RU" sz="2000" spc="-1" strike="noStrike">
              <a:latin typeface="Arial"/>
            </a:endParaRPr>
          </a:p>
          <a:p>
            <a:endParaRPr b="0" lang="ru-RU" sz="2000" spc="-1" strike="noStrike">
              <a:latin typeface="Arial"/>
            </a:endParaRPr>
          </a:p>
        </p:txBody>
      </p:sp>
      <p:sp>
        <p:nvSpPr>
          <p:cNvPr id="1857"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5E18258E-22D3-4AD8-8C6E-B0BA4854019A}"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8" name="PlaceHolder 1"/>
          <p:cNvSpPr>
            <a:spLocks noGrp="1"/>
          </p:cNvSpPr>
          <p:nvPr>
            <p:ph type="sldImg"/>
          </p:nvPr>
        </p:nvSpPr>
        <p:spPr>
          <a:xfrm>
            <a:off x="343080" y="696960"/>
            <a:ext cx="6195600" cy="3485880"/>
          </a:xfrm>
          <a:prstGeom prst="rect">
            <a:avLst/>
          </a:prstGeom>
        </p:spPr>
      </p:sp>
      <p:sp>
        <p:nvSpPr>
          <p:cNvPr id="1859" name="PlaceHolder 2"/>
          <p:cNvSpPr>
            <a:spLocks noGrp="1"/>
          </p:cNvSpPr>
          <p:nvPr>
            <p:ph type="body"/>
          </p:nvPr>
        </p:nvSpPr>
        <p:spPr>
          <a:xfrm>
            <a:off x="688320" y="4415760"/>
            <a:ext cx="5505120" cy="4183200"/>
          </a:xfrm>
          <a:prstGeom prst="rect">
            <a:avLst/>
          </a:prstGeom>
        </p:spPr>
        <p:txBody>
          <a:bodyPr lIns="92520" rIns="92520" tIns="46080" bIns="46080"/>
          <a:p>
            <a:pPr marL="216000" indent="-216000">
              <a:lnSpc>
                <a:spcPct val="100000"/>
              </a:lnSpc>
            </a:pPr>
            <a:r>
              <a:rPr b="1" lang="ru-RU" sz="2000" spc="-1" strike="noStrike">
                <a:solidFill>
                  <a:srgbClr val="000000"/>
                </a:solidFill>
                <a:latin typeface="Arial"/>
              </a:rPr>
              <a:t>Search Functionality </a:t>
            </a:r>
            <a:r>
              <a:rPr b="0" i="1" lang="ru-RU" sz="2000" spc="-1" strike="noStrike">
                <a:solidFill>
                  <a:srgbClr val="000000"/>
                </a:solidFill>
                <a:latin typeface="Arial"/>
              </a:rPr>
              <a:t>— The new global search function allows you to find just about anything in your GroupWise system by typing just a few characters. Find users (resources, groups, nicknames) by their account name, first or last name, email address, file ID (FID) or globally unique identifier (GUID). Look up domains or post offices by typing the first few characters of their name. Find POAs, MTAs and GWIAs by their IP addresses or by the name of the post office or domain they’re associated with. You can even find and launch system applets in the administration console itself by searching for them by name. </a:t>
            </a:r>
            <a:endParaRPr b="0" lang="ru-RU" sz="2000" spc="-1" strike="noStrike">
              <a:latin typeface="Arial"/>
            </a:endParaRPr>
          </a:p>
          <a:p>
            <a:pPr>
              <a:lnSpc>
                <a:spcPct val="100000"/>
              </a:lnSpc>
            </a:pPr>
            <a:endParaRPr b="0" lang="ru-RU" sz="2000" spc="-1" strike="noStrike">
              <a:latin typeface="Arial"/>
            </a:endParaRPr>
          </a:p>
        </p:txBody>
      </p:sp>
      <p:sp>
        <p:nvSpPr>
          <p:cNvPr id="1860"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75AB8CEE-9664-412D-AB76-A947F3DCCC30}"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3" name="PlaceHolder 1"/>
          <p:cNvSpPr>
            <a:spLocks noGrp="1"/>
          </p:cNvSpPr>
          <p:nvPr>
            <p:ph type="sldImg"/>
          </p:nvPr>
        </p:nvSpPr>
        <p:spPr>
          <a:xfrm>
            <a:off x="343080" y="696960"/>
            <a:ext cx="6195600" cy="3485880"/>
          </a:xfrm>
          <a:prstGeom prst="rect">
            <a:avLst/>
          </a:prstGeom>
        </p:spPr>
      </p:sp>
      <p:sp>
        <p:nvSpPr>
          <p:cNvPr id="1774"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75"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B22679A4-7C90-4A2D-98EA-8D78F6E04A2A}"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1" name="PlaceHolder 1"/>
          <p:cNvSpPr>
            <a:spLocks noGrp="1"/>
          </p:cNvSpPr>
          <p:nvPr>
            <p:ph type="sldImg"/>
          </p:nvPr>
        </p:nvSpPr>
        <p:spPr>
          <a:xfrm>
            <a:off x="343080" y="696960"/>
            <a:ext cx="6195600" cy="3485880"/>
          </a:xfrm>
          <a:prstGeom prst="rect">
            <a:avLst/>
          </a:prstGeom>
        </p:spPr>
      </p:sp>
      <p:sp>
        <p:nvSpPr>
          <p:cNvPr id="1862"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Enterprise Messaging also accommodates enterprise decision makers, who want:</a:t>
            </a:r>
            <a:endParaRPr b="0" lang="ru-RU" sz="2000" spc="-1" strike="noStrike">
              <a:latin typeface="Arial"/>
            </a:endParaRPr>
          </a:p>
          <a:p>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Productivity options that enhance productivity across all user types—without disrupting established work patterns</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Choice and flexibility to maximize budget and leverage existing investments and move to the cloud</a:t>
            </a:r>
            <a:endParaRPr b="0" lang="ru-RU" sz="2000" spc="-1" strike="noStrike">
              <a:latin typeface="Arial"/>
            </a:endParaRPr>
          </a:p>
          <a:p>
            <a:pPr marL="171360" indent="-171000">
              <a:lnSpc>
                <a:spcPct val="100000"/>
              </a:lnSpc>
              <a:buClr>
                <a:srgbClr val="000000"/>
              </a:buClr>
              <a:buFont typeface="Arial"/>
              <a:buChar char="•"/>
            </a:pPr>
            <a:r>
              <a:rPr b="0" lang="ru-RU" sz="2000" spc="-1" strike="noStrike">
                <a:latin typeface="Arial"/>
              </a:rPr>
              <a:t>Relevant technology that drives business success and safeguards security and compliance </a:t>
            </a:r>
            <a:endParaRPr b="0" lang="ru-RU" sz="2000" spc="-1" strike="noStrike">
              <a:latin typeface="Arial"/>
            </a:endParaRPr>
          </a:p>
        </p:txBody>
      </p:sp>
      <p:sp>
        <p:nvSpPr>
          <p:cNvPr id="1863"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E64654BF-B200-4A75-998A-E3B4392B2859}"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4" name="PlaceHolder 1"/>
          <p:cNvSpPr>
            <a:spLocks noGrp="1"/>
          </p:cNvSpPr>
          <p:nvPr>
            <p:ph type="sldImg"/>
          </p:nvPr>
        </p:nvSpPr>
        <p:spPr>
          <a:xfrm>
            <a:off x="2354400" y="360360"/>
            <a:ext cx="4719240" cy="2655360"/>
          </a:xfrm>
          <a:prstGeom prst="rect">
            <a:avLst/>
          </a:prstGeom>
        </p:spPr>
      </p:sp>
      <p:sp>
        <p:nvSpPr>
          <p:cNvPr id="1865"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Enterprise Messaging has some of the lowest TCO costs on the market and– here’s some data from a research paper on the topic from Osterman Research.   When it comes to comparisons between robust features and value– to costs– Enterprise Messaging excels.</a:t>
            </a:r>
            <a:endParaRPr b="0" lang="ru-RU" sz="2000" spc="-1" strike="noStrike">
              <a:latin typeface="Arial"/>
            </a:endParaRPr>
          </a:p>
          <a:p>
            <a:endParaRPr b="0" lang="ru-RU" sz="2000" spc="-1" strike="noStrike">
              <a:latin typeface="Arial"/>
            </a:endParaRPr>
          </a:p>
        </p:txBody>
      </p:sp>
      <p:sp>
        <p:nvSpPr>
          <p:cNvPr id="1866" name="TextShape 3"/>
          <p:cNvSpPr txBox="1"/>
          <p:nvPr/>
        </p:nvSpPr>
        <p:spPr>
          <a:xfrm>
            <a:off x="5339880" y="6728040"/>
            <a:ext cx="4085640" cy="354240"/>
          </a:xfrm>
          <a:prstGeom prst="rect">
            <a:avLst/>
          </a:prstGeom>
          <a:noFill/>
          <a:ln>
            <a:noFill/>
          </a:ln>
        </p:spPr>
        <p:txBody>
          <a:bodyPr lIns="92520" rIns="92520" tIns="46080" bIns="46080" anchor="b"/>
          <a:p>
            <a:pPr algn="r">
              <a:lnSpc>
                <a:spcPct val="100000"/>
              </a:lnSpc>
            </a:pPr>
            <a:fld id="{EA1BFC58-0C2E-4306-9015-81D493E25A4D}"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7" name="PlaceHolder 1"/>
          <p:cNvSpPr>
            <a:spLocks noGrp="1"/>
          </p:cNvSpPr>
          <p:nvPr>
            <p:ph type="sldImg"/>
          </p:nvPr>
        </p:nvSpPr>
        <p:spPr>
          <a:xfrm>
            <a:off x="2354400" y="360360"/>
            <a:ext cx="4719240" cy="2655360"/>
          </a:xfrm>
          <a:prstGeom prst="rect">
            <a:avLst/>
          </a:prstGeom>
        </p:spPr>
      </p:sp>
      <p:sp>
        <p:nvSpPr>
          <p:cNvPr id="1868"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Speaking of GroupWise’s low TCO– here’s some data from a research paper on the topic from Osterman Research about on-premises installations.  It all boils down to cost– and the robust features offered by GroupWise really do offer great benefits for unbeatable TCO when it comes to your enterprise communication and collaboration needs.</a:t>
            </a:r>
            <a:endParaRPr b="0" lang="ru-RU" sz="2000" spc="-1" strike="noStrike">
              <a:latin typeface="Arial"/>
            </a:endParaRPr>
          </a:p>
          <a:p>
            <a:endParaRPr b="0" lang="ru-RU" sz="2000" spc="-1" strike="noStrike">
              <a:latin typeface="Arial"/>
            </a:endParaRPr>
          </a:p>
          <a:p>
            <a:endParaRPr b="0" lang="ru-RU" sz="2000" spc="-1" strike="noStrike">
              <a:latin typeface="Arial"/>
            </a:endParaRPr>
          </a:p>
        </p:txBody>
      </p:sp>
      <p:sp>
        <p:nvSpPr>
          <p:cNvPr id="1869" name="TextShape 3"/>
          <p:cNvSpPr txBox="1"/>
          <p:nvPr/>
        </p:nvSpPr>
        <p:spPr>
          <a:xfrm>
            <a:off x="5339880" y="6728040"/>
            <a:ext cx="4085640" cy="354240"/>
          </a:xfrm>
          <a:prstGeom prst="rect">
            <a:avLst/>
          </a:prstGeom>
          <a:noFill/>
          <a:ln>
            <a:noFill/>
          </a:ln>
        </p:spPr>
        <p:txBody>
          <a:bodyPr lIns="92520" rIns="92520" tIns="46080" bIns="46080" anchor="b"/>
          <a:p>
            <a:pPr algn="r">
              <a:lnSpc>
                <a:spcPct val="100000"/>
              </a:lnSpc>
            </a:pPr>
            <a:fld id="{7D8C074B-266C-4399-89BF-7CF9C2973CBA}"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0" name="PlaceHolder 1"/>
          <p:cNvSpPr>
            <a:spLocks noGrp="1"/>
          </p:cNvSpPr>
          <p:nvPr>
            <p:ph type="sldImg"/>
          </p:nvPr>
        </p:nvSpPr>
        <p:spPr>
          <a:xfrm>
            <a:off x="343080" y="696960"/>
            <a:ext cx="6195600" cy="3485880"/>
          </a:xfrm>
          <a:prstGeom prst="rect">
            <a:avLst/>
          </a:prstGeom>
        </p:spPr>
      </p:sp>
      <p:sp>
        <p:nvSpPr>
          <p:cNvPr id="1871" name="PlaceHolder 2"/>
          <p:cNvSpPr>
            <a:spLocks noGrp="1"/>
          </p:cNvSpPr>
          <p:nvPr>
            <p:ph type="body"/>
          </p:nvPr>
        </p:nvSpPr>
        <p:spPr>
          <a:xfrm>
            <a:off x="688320" y="4415760"/>
            <a:ext cx="5505120" cy="4183200"/>
          </a:xfrm>
          <a:prstGeom prst="rect">
            <a:avLst/>
          </a:prstGeom>
        </p:spPr>
        <p:txBody>
          <a:bodyPr lIns="92520" rIns="92520" tIns="46080" bIns="46080"/>
          <a:p>
            <a:pPr>
              <a:lnSpc>
                <a:spcPct val="100000"/>
              </a:lnSpc>
            </a:pPr>
            <a:r>
              <a:rPr b="0" lang="ru-RU" sz="2000" spc="-1" strike="noStrike">
                <a:latin typeface="Arial"/>
              </a:rPr>
              <a:t>Also– there are additional benefits to using GroupWise.  By being current on your GroupWise maintenance, you automatically get </a:t>
            </a:r>
            <a:r>
              <a:rPr b="1" lang="ru-RU" sz="2000" spc="-1" strike="noStrike">
                <a:latin typeface="Arial"/>
              </a:rPr>
              <a:t>Instant Messenger for safe, secure corporate IM </a:t>
            </a:r>
            <a:r>
              <a:rPr b="0" lang="ru-RU" sz="2000" spc="-1" strike="noStrike">
                <a:latin typeface="Arial"/>
              </a:rPr>
              <a:t>and </a:t>
            </a:r>
            <a:r>
              <a:rPr b="1" lang="ru-RU" sz="2000" spc="-1" strike="noStrike">
                <a:latin typeface="Arial"/>
              </a:rPr>
              <a:t>GroupWise Mobility Service for compliant business email </a:t>
            </a:r>
            <a:r>
              <a:rPr b="0" lang="ru-RU" sz="2000" spc="-1" strike="noStrike">
                <a:latin typeface="Arial"/>
              </a:rPr>
              <a:t>on mobile devices– all included at no extra charge.</a:t>
            </a:r>
            <a:endParaRPr b="0" lang="ru-RU" sz="2000" spc="-1" strike="noStrike">
              <a:latin typeface="Arial"/>
            </a:endParaRPr>
          </a:p>
        </p:txBody>
      </p:sp>
      <p:sp>
        <p:nvSpPr>
          <p:cNvPr id="1872"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6BB84CE5-E238-462F-BA2E-F1845F6C018C}"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3" name="PlaceHolder 1"/>
          <p:cNvSpPr>
            <a:spLocks noGrp="1"/>
          </p:cNvSpPr>
          <p:nvPr>
            <p:ph type="sldImg"/>
          </p:nvPr>
        </p:nvSpPr>
        <p:spPr>
          <a:xfrm>
            <a:off x="343080" y="696960"/>
            <a:ext cx="6195600" cy="3485880"/>
          </a:xfrm>
          <a:prstGeom prst="rect">
            <a:avLst/>
          </a:prstGeom>
        </p:spPr>
      </p:sp>
      <p:sp>
        <p:nvSpPr>
          <p:cNvPr id="1874"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We are excited to announce the all new product Enterprise Messaging!</a:t>
            </a:r>
            <a:endParaRPr b="0" lang="ru-RU" sz="2000" spc="-1" strike="noStrike">
              <a:latin typeface="Arial"/>
            </a:endParaRPr>
          </a:p>
        </p:txBody>
      </p:sp>
      <p:sp>
        <p:nvSpPr>
          <p:cNvPr id="1875"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734D3CD6-B337-4953-81EC-52517CBCAD9E}"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6" name="PlaceHolder 1"/>
          <p:cNvSpPr>
            <a:spLocks noGrp="1"/>
          </p:cNvSpPr>
          <p:nvPr>
            <p:ph type="sldImg"/>
          </p:nvPr>
        </p:nvSpPr>
        <p:spPr>
          <a:xfrm>
            <a:off x="343080" y="696960"/>
            <a:ext cx="6195600" cy="3485880"/>
          </a:xfrm>
          <a:prstGeom prst="rect">
            <a:avLst/>
          </a:prstGeom>
        </p:spPr>
      </p:sp>
      <p:sp>
        <p:nvSpPr>
          <p:cNvPr id="1877"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(Existing Customer Script):</a:t>
            </a:r>
            <a:endParaRPr b="0" lang="ru-RU" sz="2000" spc="-1" strike="noStrike">
              <a:latin typeface="Arial"/>
            </a:endParaRPr>
          </a:p>
          <a:p>
            <a:r>
              <a:rPr b="0" lang="ru-RU" sz="2000" spc="-1" strike="noStrike">
                <a:latin typeface="Arial"/>
              </a:rPr>
              <a:t>You already have GroupWise, capable of tackling your enterprise email &amp; communication needs.</a:t>
            </a:r>
            <a:endParaRPr b="0" lang="ru-RU" sz="2000" spc="-1" strike="noStrike">
              <a:latin typeface="Arial"/>
            </a:endParaRPr>
          </a:p>
          <a:p>
            <a:r>
              <a:rPr b="0" lang="ru-RU" sz="2000" spc="-1" strike="noStrike">
                <a:latin typeface="Arial"/>
              </a:rPr>
              <a:t>With GroupWise– it’s all about choice.  We don’t force you into any specific platform because GroupWise is platform and directory agnostic.  GroupWise runs on Windows and Linux servers, so you have a choice of what OS you have in your data center.  Additionally– GroupWise also doesn’t force you into using any one directory.  Active Directory, eDirectory, or even local directory options are all available.</a:t>
            </a:r>
            <a:endParaRPr b="0" lang="ru-RU" sz="2000" spc="-1" strike="noStrike">
              <a:latin typeface="Arial"/>
            </a:endParaRPr>
          </a:p>
          <a:p>
            <a:endParaRPr b="0" lang="ru-RU" sz="2000" spc="-1" strike="noStrike">
              <a:latin typeface="Arial"/>
            </a:endParaRPr>
          </a:p>
          <a:p>
            <a:r>
              <a:rPr b="0" lang="ru-RU" sz="2000" spc="-1" strike="noStrike">
                <a:latin typeface="Arial"/>
              </a:rPr>
              <a:t>GroupWise really is the best of both worlds– because you get many cloud-like benefits without the associated risks if you remain on-premises.  You get the browser-based administration, robust user access on a variety of desktops, through the web, or on mobile devices.  You even have choice of using Outlook or a GroupWise client on the front end, while still experiencing the lower TCO and cloud-like costs you’ve come to enjoy.  You get top notch security without the risk of cloud and no pricey add-ons for additional functionality.</a:t>
            </a:r>
            <a:endParaRPr b="0" lang="ru-RU" sz="2000" spc="-1" strike="noStrike">
              <a:latin typeface="Arial"/>
            </a:endParaRPr>
          </a:p>
          <a:p>
            <a:endParaRPr b="0" lang="ru-RU" sz="2000" spc="-1" strike="noStrike">
              <a:latin typeface="Arial"/>
            </a:endParaRPr>
          </a:p>
          <a:p>
            <a:r>
              <a:rPr b="0" lang="ru-RU" sz="2000" spc="-1" strike="noStrike">
                <a:latin typeface="Arial"/>
              </a:rPr>
              <a:t>However– you can also enjoy all the same benefits with reduced hardware costs by having GroupWise run in the cloud too if you upgrade to Enterprise Messaging.  GroupWise really is the best of both worlds! </a:t>
            </a:r>
            <a:endParaRPr b="0" lang="ru-RU" sz="2000" spc="-1" strike="noStrike">
              <a:latin typeface="Arial"/>
            </a:endParaRPr>
          </a:p>
          <a:p>
            <a:endParaRPr b="0" lang="ru-RU" sz="2000" spc="-1" strike="noStrike">
              <a:latin typeface="Arial"/>
            </a:endParaRPr>
          </a:p>
          <a:p>
            <a:r>
              <a:rPr b="0" lang="ru-RU" sz="2000" spc="-1" strike="noStrike">
                <a:latin typeface="Arial"/>
              </a:rPr>
              <a:t>Even better, GroupWise allows for co-existence with Microsoft Exchange– so if you’ve acquired a Microsoft shop or need to integrate with another organization who uses Microsoft Exchange– you can do so easily. You can have both Exchange and GroupWise running in your organization, saving you from costly migrations to any single platform. </a:t>
            </a:r>
            <a:endParaRPr b="0" lang="ru-RU" sz="2000" spc="-1" strike="noStrike">
              <a:latin typeface="Arial"/>
            </a:endParaRPr>
          </a:p>
          <a:p>
            <a:endParaRPr b="0" lang="ru-RU" sz="2000" spc="-1" strike="noStrike">
              <a:latin typeface="Arial"/>
            </a:endParaRPr>
          </a:p>
          <a:p>
            <a:endParaRPr b="0" lang="ru-RU" sz="2000" spc="-1" strike="noStrike">
              <a:latin typeface="Arial"/>
            </a:endParaRPr>
          </a:p>
          <a:p>
            <a:endParaRPr b="0" lang="ru-RU" sz="2000" spc="-1" strike="noStrike">
              <a:latin typeface="Arial"/>
            </a:endParaRPr>
          </a:p>
          <a:p>
            <a:endParaRPr b="0" lang="ru-RU" sz="2000" spc="-1" strike="noStrike">
              <a:latin typeface="Arial"/>
            </a:endParaRPr>
          </a:p>
        </p:txBody>
      </p:sp>
      <p:sp>
        <p:nvSpPr>
          <p:cNvPr id="1878"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EDF7A957-7BA0-4F38-85F0-D981270E08FF}"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9" name="PlaceHolder 1"/>
          <p:cNvSpPr>
            <a:spLocks noGrp="1"/>
          </p:cNvSpPr>
          <p:nvPr>
            <p:ph type="sldImg"/>
          </p:nvPr>
        </p:nvSpPr>
        <p:spPr>
          <a:xfrm>
            <a:off x="343080" y="696960"/>
            <a:ext cx="6195600" cy="3485880"/>
          </a:xfrm>
          <a:prstGeom prst="rect">
            <a:avLst/>
          </a:prstGeom>
        </p:spPr>
      </p:sp>
      <p:sp>
        <p:nvSpPr>
          <p:cNvPr id="1880"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81"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EB420CE3-438B-4639-A107-0EEC91AC04E6}"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2" name="PlaceHolder 1"/>
          <p:cNvSpPr>
            <a:spLocks noGrp="1"/>
          </p:cNvSpPr>
          <p:nvPr>
            <p:ph type="sldImg"/>
          </p:nvPr>
        </p:nvSpPr>
        <p:spPr>
          <a:xfrm>
            <a:off x="343080" y="696960"/>
            <a:ext cx="6195600" cy="3485880"/>
          </a:xfrm>
          <a:prstGeom prst="rect">
            <a:avLst/>
          </a:prstGeom>
        </p:spPr>
      </p:sp>
      <p:sp>
        <p:nvSpPr>
          <p:cNvPr id="1883"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84"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35C946F1-0BF7-4026-A1E1-0F06FA3D03AD}"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5" name="PlaceHolder 1"/>
          <p:cNvSpPr>
            <a:spLocks noGrp="1"/>
          </p:cNvSpPr>
          <p:nvPr>
            <p:ph type="sldImg"/>
          </p:nvPr>
        </p:nvSpPr>
        <p:spPr>
          <a:xfrm>
            <a:off x="343080" y="696960"/>
            <a:ext cx="6195600" cy="3485880"/>
          </a:xfrm>
          <a:prstGeom prst="rect">
            <a:avLst/>
          </a:prstGeom>
        </p:spPr>
      </p:sp>
      <p:sp>
        <p:nvSpPr>
          <p:cNvPr id="1886"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GWAVA 7 renamed to Micro Focus Secure Messaging Gateway</a:t>
            </a:r>
            <a:endParaRPr b="0" lang="ru-RU" sz="2000" spc="-1" strike="noStrike">
              <a:latin typeface="Arial"/>
            </a:endParaRPr>
          </a:p>
          <a:p>
            <a:r>
              <a:rPr b="0" lang="ru-RU" sz="2000" spc="-1" strike="noStrike">
                <a:latin typeface="Arial"/>
              </a:rPr>
              <a:t>GroupWise WebAccess scanning (WASP) is going to be part of SMG.</a:t>
            </a:r>
            <a:endParaRPr b="0" lang="ru-RU" sz="2000" spc="-1" strike="noStrike">
              <a:latin typeface="Arial"/>
            </a:endParaRPr>
          </a:p>
          <a:p>
            <a:r>
              <a:rPr b="0" lang="ru-RU" sz="2000" spc="-1" strike="noStrike">
                <a:latin typeface="Arial"/>
              </a:rPr>
              <a:t>MTA, POA, WebAccess and GMS scanning will be available for GroupWise 18</a:t>
            </a:r>
            <a:endParaRPr b="0" lang="ru-RU" sz="2000" spc="-1" strike="noStrike">
              <a:latin typeface="Arial"/>
            </a:endParaRPr>
          </a:p>
          <a:p>
            <a:endParaRPr b="0" lang="ru-RU" sz="2000" spc="-1" strike="noStrike">
              <a:latin typeface="Arial"/>
            </a:endParaRPr>
          </a:p>
          <a:p>
            <a:endParaRPr b="0" lang="ru-RU" sz="2000" spc="-1" strike="noStrike">
              <a:latin typeface="Arial"/>
            </a:endParaRPr>
          </a:p>
        </p:txBody>
      </p:sp>
      <p:sp>
        <p:nvSpPr>
          <p:cNvPr id="1887"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F54C2FBA-D9E1-4A4D-85ED-75ACD83CE30D}"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6" name="PlaceHolder 1"/>
          <p:cNvSpPr>
            <a:spLocks noGrp="1"/>
          </p:cNvSpPr>
          <p:nvPr>
            <p:ph type="sldImg"/>
          </p:nvPr>
        </p:nvSpPr>
        <p:spPr>
          <a:xfrm>
            <a:off x="343080" y="696960"/>
            <a:ext cx="6195600" cy="3485880"/>
          </a:xfrm>
          <a:prstGeom prst="rect">
            <a:avLst/>
          </a:prstGeom>
        </p:spPr>
      </p:sp>
      <p:sp>
        <p:nvSpPr>
          <p:cNvPr id="1777"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78"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AD79C3B3-EF29-4CC7-95C7-BC880419D9CE}"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5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8" name="PlaceHolder 1"/>
          <p:cNvSpPr>
            <a:spLocks noGrp="1"/>
          </p:cNvSpPr>
          <p:nvPr>
            <p:ph type="sldImg"/>
          </p:nvPr>
        </p:nvSpPr>
        <p:spPr>
          <a:xfrm>
            <a:off x="343080" y="696960"/>
            <a:ext cx="6195600" cy="3485880"/>
          </a:xfrm>
          <a:prstGeom prst="rect">
            <a:avLst/>
          </a:prstGeom>
        </p:spPr>
      </p:sp>
      <p:sp>
        <p:nvSpPr>
          <p:cNvPr id="1889"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90"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1F8CED74-FDE3-451E-AFBC-967DD0EE0BF8}"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5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1" name="PlaceHolder 1"/>
          <p:cNvSpPr>
            <a:spLocks noGrp="1"/>
          </p:cNvSpPr>
          <p:nvPr>
            <p:ph type="sldImg"/>
          </p:nvPr>
        </p:nvSpPr>
        <p:spPr>
          <a:xfrm>
            <a:off x="343080" y="696960"/>
            <a:ext cx="6195600" cy="3485880"/>
          </a:xfrm>
          <a:prstGeom prst="rect">
            <a:avLst/>
          </a:prstGeom>
        </p:spPr>
      </p:sp>
      <p:sp>
        <p:nvSpPr>
          <p:cNvPr id="1892"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93"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0F56D369-05CF-4784-BD3E-8944BF4548EF}"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5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4" name="PlaceHolder 1"/>
          <p:cNvSpPr>
            <a:spLocks noGrp="1"/>
          </p:cNvSpPr>
          <p:nvPr>
            <p:ph type="sldImg"/>
          </p:nvPr>
        </p:nvSpPr>
        <p:spPr>
          <a:xfrm>
            <a:off x="343080" y="696960"/>
            <a:ext cx="6195600" cy="3485880"/>
          </a:xfrm>
          <a:prstGeom prst="rect">
            <a:avLst/>
          </a:prstGeom>
        </p:spPr>
      </p:sp>
      <p:sp>
        <p:nvSpPr>
          <p:cNvPr id="1895"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896"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0C2CB477-4CB4-4F5B-B81C-786F14959192}"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7" name="TextShape 1"/>
          <p:cNvSpPr txBox="1"/>
          <p:nvPr/>
        </p:nvSpPr>
        <p:spPr>
          <a:xfrm>
            <a:off x="5339520" y="6728040"/>
            <a:ext cx="4085640" cy="353880"/>
          </a:xfrm>
          <a:prstGeom prst="rect">
            <a:avLst/>
          </a:prstGeom>
          <a:noFill/>
          <a:ln>
            <a:noFill/>
          </a:ln>
        </p:spPr>
        <p:txBody>
          <a:bodyPr lIns="104040" rIns="104040" tIns="51840" bIns="51840" anchor="b"/>
          <a:p>
            <a:pPr algn="r">
              <a:lnSpc>
                <a:spcPct val="100000"/>
              </a:lnSpc>
            </a:pPr>
            <a:fld id="{9EF502AD-3ABA-46E9-BF04-ACC2BFBEB7F6}" type="slidenum">
              <a:rPr b="0" lang="ru-RU" sz="1200" spc="-1" strike="noStrike">
                <a:solidFill>
                  <a:srgbClr val="000000"/>
                </a:solidFill>
                <a:latin typeface="Arial"/>
                <a:ea typeface="Arial Unicode MS"/>
              </a:rPr>
              <a:t>1</a:t>
            </a:fld>
            <a:endParaRPr b="0" lang="ru-RU" sz="1200" spc="-1" strike="noStrike">
              <a:latin typeface="Times New Roman"/>
            </a:endParaRPr>
          </a:p>
        </p:txBody>
      </p:sp>
      <p:sp>
        <p:nvSpPr>
          <p:cNvPr id="1898" name="PlaceHolder 2"/>
          <p:cNvSpPr>
            <a:spLocks noGrp="1"/>
          </p:cNvSpPr>
          <p:nvPr>
            <p:ph type="sldImg"/>
          </p:nvPr>
        </p:nvSpPr>
        <p:spPr>
          <a:xfrm>
            <a:off x="-1440" y="536400"/>
            <a:ext cx="4320" cy="2880"/>
          </a:xfrm>
          <a:prstGeom prst="rect">
            <a:avLst/>
          </a:prstGeom>
        </p:spPr>
      </p:sp>
      <p:sp>
        <p:nvSpPr>
          <p:cNvPr id="1899" name="PlaceHolder 3"/>
          <p:cNvSpPr>
            <a:spLocks noGrp="1"/>
          </p:cNvSpPr>
          <p:nvPr>
            <p:ph type="body"/>
          </p:nvPr>
        </p:nvSpPr>
        <p:spPr>
          <a:xfrm>
            <a:off x="916560" y="3576240"/>
            <a:ext cx="7330320" cy="3388320"/>
          </a:xfrm>
          <a:prstGeom prst="rect">
            <a:avLst/>
          </a:prstGeom>
        </p:spPr>
        <p:txBody>
          <a:bodyPr lIns="92520" rIns="92520" tIns="46080" bIns="46080" anchor="ctr"/>
          <a:p>
            <a:endParaRPr b="0" lang="ru-RU" sz="2000" spc="-1" strike="noStrike">
              <a:latin typeface="Arial"/>
            </a:endParaRPr>
          </a:p>
        </p:txBody>
      </p:sp>
    </p:spTree>
  </p:cSld>
</p:notes>
</file>

<file path=ppt/notesSlides/notesSlide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0" name="PlaceHolder 1"/>
          <p:cNvSpPr>
            <a:spLocks noGrp="1"/>
          </p:cNvSpPr>
          <p:nvPr>
            <p:ph type="sldImg"/>
          </p:nvPr>
        </p:nvSpPr>
        <p:spPr>
          <a:xfrm>
            <a:off x="343080" y="696960"/>
            <a:ext cx="6195600" cy="3485880"/>
          </a:xfrm>
          <a:prstGeom prst="rect">
            <a:avLst/>
          </a:prstGeom>
        </p:spPr>
      </p:sp>
      <p:sp>
        <p:nvSpPr>
          <p:cNvPr id="1901"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But what’s Micro Focus’s commitment to GroupWise?  Well– let’s share that with you by explaining our vision for GroupWise, a looking forward Roadmap, along with how we want you to help us improve and enhance the product itself.  Simply put– Micro Focus is committed to GroupWise!</a:t>
            </a:r>
            <a:endParaRPr b="0" lang="ru-RU" sz="2000" spc="-1" strike="noStrike">
              <a:latin typeface="Arial"/>
            </a:endParaRPr>
          </a:p>
          <a:p>
            <a:endParaRPr b="0" lang="ru-RU" sz="2000" spc="-1" strike="noStrike">
              <a:latin typeface="Arial"/>
            </a:endParaRPr>
          </a:p>
        </p:txBody>
      </p:sp>
      <p:sp>
        <p:nvSpPr>
          <p:cNvPr id="1902"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57EB42CC-2DE3-4E43-86F0-6907AA186563}"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3" name="PlaceHolder 1"/>
          <p:cNvSpPr>
            <a:spLocks noGrp="1"/>
          </p:cNvSpPr>
          <p:nvPr>
            <p:ph type="sldImg"/>
          </p:nvPr>
        </p:nvSpPr>
        <p:spPr>
          <a:xfrm>
            <a:off x="343080" y="696960"/>
            <a:ext cx="6195600" cy="3485880"/>
          </a:xfrm>
          <a:prstGeom prst="rect">
            <a:avLst/>
          </a:prstGeom>
        </p:spPr>
      </p:sp>
      <p:sp>
        <p:nvSpPr>
          <p:cNvPr id="1904" name="PlaceHolder 2"/>
          <p:cNvSpPr>
            <a:spLocks noGrp="1"/>
          </p:cNvSpPr>
          <p:nvPr>
            <p:ph type="body"/>
          </p:nvPr>
        </p:nvSpPr>
        <p:spPr>
          <a:xfrm>
            <a:off x="688320" y="4415760"/>
            <a:ext cx="5505120" cy="4183200"/>
          </a:xfrm>
          <a:prstGeom prst="rect">
            <a:avLst/>
          </a:prstGeom>
        </p:spPr>
        <p:txBody>
          <a:bodyPr lIns="92520" rIns="92520" tIns="46080" bIns="46080"/>
          <a:p>
            <a:pPr>
              <a:lnSpc>
                <a:spcPct val="100000"/>
              </a:lnSpc>
            </a:pPr>
            <a:r>
              <a:rPr b="1" lang="ru-RU" sz="1600" spc="-1" strike="noStrike">
                <a:latin typeface="Arial"/>
              </a:rPr>
              <a:t>Vision</a:t>
            </a:r>
            <a:endParaRPr b="0" lang="ru-RU" sz="1600" spc="-1" strike="noStrike">
              <a:latin typeface="Arial"/>
            </a:endParaRPr>
          </a:p>
          <a:p>
            <a:pPr>
              <a:lnSpc>
                <a:spcPct val="100000"/>
              </a:lnSpc>
            </a:pPr>
            <a:r>
              <a:rPr b="0" lang="ru-RU" sz="1000" spc="-1" strike="noStrike">
                <a:latin typeface="Arial"/>
              </a:rPr>
              <a:t>Provide unified instant &amp; persistent exchange of messages, including relevant files and communication history to enhance team collaboration</a:t>
            </a:r>
            <a:endParaRPr b="0" lang="ru-RU" sz="1000" spc="-1" strike="noStrike">
              <a:latin typeface="Arial"/>
            </a:endParaRPr>
          </a:p>
          <a:p>
            <a:pPr>
              <a:lnSpc>
                <a:spcPct val="100000"/>
              </a:lnSpc>
            </a:pPr>
            <a:r>
              <a:rPr b="1" lang="ru-RU" sz="1600" spc="-1" strike="noStrike">
                <a:latin typeface="Arial"/>
              </a:rPr>
              <a:t>Strategic Objective</a:t>
            </a:r>
            <a:endParaRPr b="0" lang="ru-RU" sz="1600" spc="-1" strike="noStrike">
              <a:latin typeface="Arial"/>
            </a:endParaRPr>
          </a:p>
          <a:p>
            <a:pPr>
              <a:lnSpc>
                <a:spcPct val="100000"/>
              </a:lnSpc>
            </a:pPr>
            <a:r>
              <a:rPr b="0" lang="ru-RU" sz="1000" spc="-1" strike="noStrike">
                <a:latin typeface="Arial"/>
              </a:rPr>
              <a:t>Increase customer retention by defining, communicating and implementing a relevant unified team collaboration story for the portfolio</a:t>
            </a:r>
            <a:endParaRPr b="0" lang="ru-RU" sz="1000" spc="-1" strike="noStrike">
              <a:latin typeface="Arial"/>
            </a:endParaRPr>
          </a:p>
          <a:p>
            <a:pPr>
              <a:lnSpc>
                <a:spcPct val="100000"/>
              </a:lnSpc>
            </a:pPr>
            <a:r>
              <a:rPr b="1" lang="ru-RU" sz="1600" spc="-1" strike="noStrike">
                <a:latin typeface="Arial"/>
              </a:rPr>
              <a:t>Strategy</a:t>
            </a:r>
            <a:endParaRPr b="0" lang="ru-RU" sz="1600" spc="-1" strike="noStrike">
              <a:latin typeface="Arial"/>
            </a:endParaRPr>
          </a:p>
          <a:p>
            <a:pPr>
              <a:lnSpc>
                <a:spcPct val="100000"/>
              </a:lnSpc>
            </a:pPr>
            <a:r>
              <a:rPr b="0" lang="ru-RU" sz="1000" spc="-1" strike="noStrike">
                <a:latin typeface="Arial"/>
              </a:rPr>
              <a:t>Focus on enhancing team collaboration and Social Business features to “blur the lines” between instant &amp; persistent team collaboration</a:t>
            </a:r>
            <a:endParaRPr b="0" lang="ru-RU" sz="1000" spc="-1" strike="noStrike">
              <a:latin typeface="Arial"/>
            </a:endParaRPr>
          </a:p>
          <a:p>
            <a:pPr>
              <a:lnSpc>
                <a:spcPct val="100000"/>
              </a:lnSpc>
            </a:pPr>
            <a:r>
              <a:rPr b="0" lang="ru-RU" sz="1000" spc="-1" strike="noStrike">
                <a:latin typeface="Arial"/>
              </a:rPr>
              <a:t>Simplify the pricing and packaging</a:t>
            </a:r>
            <a:endParaRPr b="0" lang="ru-RU" sz="1000" spc="-1" strike="noStrike">
              <a:latin typeface="Arial"/>
            </a:endParaRPr>
          </a:p>
          <a:p>
            <a:pPr>
              <a:lnSpc>
                <a:spcPct val="100000"/>
              </a:lnSpc>
            </a:pPr>
            <a:r>
              <a:rPr b="0" lang="ru-RU" sz="1000" spc="-1" strike="noStrike">
                <a:latin typeface="Arial"/>
              </a:rPr>
              <a:t>Bring GroupWise Mobility Services &amp; Messenger into a common versioning, administration and user provisioning implementation</a:t>
            </a:r>
            <a:endParaRPr b="0" lang="ru-RU" sz="1000" spc="-1" strike="noStrike">
              <a:latin typeface="Arial"/>
            </a:endParaRPr>
          </a:p>
          <a:p>
            <a:pPr>
              <a:lnSpc>
                <a:spcPct val="100000"/>
              </a:lnSpc>
            </a:pPr>
            <a:r>
              <a:rPr b="0" lang="ru-RU" sz="1000" spc="-1" strike="noStrike">
                <a:latin typeface="Arial"/>
              </a:rPr>
              <a:t>Build customer and partner communities and include them in definition of priorities</a:t>
            </a:r>
            <a:endParaRPr b="0" lang="ru-RU" sz="1000" spc="-1" strike="noStrike">
              <a:latin typeface="Arial"/>
            </a:endParaRPr>
          </a:p>
          <a:p>
            <a:pPr>
              <a:lnSpc>
                <a:spcPct val="100000"/>
              </a:lnSpc>
            </a:pPr>
            <a:r>
              <a:rPr b="1" lang="ru-RU" sz="1000" spc="-1" strike="noStrike">
                <a:latin typeface="Arial"/>
              </a:rPr>
              <a:t>Ideas Portal</a:t>
            </a:r>
            <a:r>
              <a:rPr b="0" lang="ru-RU" sz="1000" spc="-1" strike="noStrike">
                <a:latin typeface="Arial"/>
              </a:rPr>
              <a:t>	</a:t>
            </a:r>
            <a:r>
              <a:rPr b="0" lang="ru-RU" sz="1000" spc="-1" strike="noStrike">
                <a:latin typeface="Arial"/>
              </a:rPr>
              <a:t>	</a:t>
            </a:r>
            <a:r>
              <a:rPr b="0" lang="ru-RU" sz="1000" spc="-1" strike="noStrike">
                <a:latin typeface="Arial"/>
              </a:rPr>
              <a:t>	</a:t>
            </a:r>
            <a:r>
              <a:rPr b="0" lang="ru-RU" sz="1000" spc="-1" strike="noStrike">
                <a:latin typeface="Arial"/>
              </a:rPr>
              <a:t>	</a:t>
            </a:r>
            <a:endParaRPr b="0" lang="ru-RU" sz="1000" spc="-1" strike="noStrike">
              <a:latin typeface="Arial"/>
            </a:endParaRPr>
          </a:p>
          <a:p>
            <a:pPr>
              <a:lnSpc>
                <a:spcPct val="100000"/>
              </a:lnSpc>
            </a:pPr>
            <a:r>
              <a:rPr b="0" lang="ru-RU" sz="1000" spc="-1" strike="noStrike">
                <a:latin typeface="Arial"/>
              </a:rPr>
              <a:t>https://ideas.microfocus.com/MFI/Novell-gw</a:t>
            </a:r>
            <a:endParaRPr b="0" lang="ru-RU" sz="1000" spc="-1" strike="noStrike">
              <a:latin typeface="Arial"/>
            </a:endParaRPr>
          </a:p>
          <a:p>
            <a:pPr>
              <a:lnSpc>
                <a:spcPct val="100000"/>
              </a:lnSpc>
            </a:pPr>
            <a:r>
              <a:rPr b="0" lang="ru-RU" sz="1000" spc="-1" strike="noStrike">
                <a:latin typeface="Arial"/>
              </a:rPr>
              <a:t>https://ideas.microfocus.com/MFI/Novell-vibe</a:t>
            </a:r>
            <a:endParaRPr b="0" lang="ru-RU" sz="1000" spc="-1" strike="noStrike">
              <a:latin typeface="Arial"/>
            </a:endParaRPr>
          </a:p>
          <a:p>
            <a:pPr>
              <a:lnSpc>
                <a:spcPct val="100000"/>
              </a:lnSpc>
            </a:pPr>
            <a:r>
              <a:rPr b="1" lang="ru-RU" sz="1000" spc="-1" strike="noStrike">
                <a:latin typeface="Arial"/>
              </a:rPr>
              <a:t>Collaboration Community Webinars</a:t>
            </a:r>
            <a:endParaRPr b="0" lang="ru-RU" sz="1000" spc="-1" strike="noStrike">
              <a:latin typeface="Arial"/>
            </a:endParaRPr>
          </a:p>
          <a:p>
            <a:pPr marL="914400">
              <a:lnSpc>
                <a:spcPct val="100000"/>
              </a:lnSpc>
            </a:pPr>
            <a:r>
              <a:rPr b="0" lang="ru-RU" sz="1000" spc="-1" strike="noStrike">
                <a:solidFill>
                  <a:srgbClr val="000000"/>
                </a:solidFill>
                <a:latin typeface="Arial"/>
              </a:rPr>
              <a:t>https://ideas.microfocus.com/MFI/novell-collabctw</a:t>
            </a:r>
            <a:endParaRPr b="0" lang="ru-RU" sz="1000" spc="-1" strike="noStrike">
              <a:latin typeface="Arial"/>
            </a:endParaRPr>
          </a:p>
          <a:p>
            <a:pPr marL="914400">
              <a:lnSpc>
                <a:spcPct val="100000"/>
              </a:lnSpc>
            </a:pPr>
            <a:r>
              <a:rPr b="0" lang="ru-RU" sz="1000" spc="-1" strike="noStrike">
                <a:solidFill>
                  <a:srgbClr val="000000"/>
                </a:solidFill>
                <a:latin typeface="Arial"/>
              </a:rPr>
              <a:t>Strengthen relationships with key ISV partners for complete solution offerings</a:t>
            </a:r>
            <a:endParaRPr b="0" lang="ru-RU" sz="1000" spc="-1" strike="noStrike">
              <a:latin typeface="Arial"/>
            </a:endParaRPr>
          </a:p>
          <a:p>
            <a:pPr marL="914400">
              <a:lnSpc>
                <a:spcPct val="100000"/>
              </a:lnSpc>
            </a:pPr>
            <a:endParaRPr b="0" lang="ru-RU" sz="1000" spc="-1" strike="noStrike">
              <a:latin typeface="Arial"/>
            </a:endParaRPr>
          </a:p>
        </p:txBody>
      </p:sp>
      <p:sp>
        <p:nvSpPr>
          <p:cNvPr id="1905"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7333AD0E-C543-40B2-B7D0-A190E5B2848A}" type="slidenum">
              <a:rPr b="0" lang="ru-RU" sz="1800" spc="-1" strike="noStrike">
                <a:solidFill>
                  <a:srgbClr val="000000"/>
                </a:solidFill>
                <a:latin typeface="+mn-lt"/>
                <a:ea typeface="+mn-ea"/>
              </a:rPr>
              <a:t>1</a:t>
            </a:fld>
            <a:endParaRPr b="0" lang="ru-RU" sz="1800" spc="-1" strike="noStrike">
              <a:latin typeface="Times New Roman"/>
            </a:endParaRPr>
          </a:p>
        </p:txBody>
      </p:sp>
    </p:spTree>
  </p:cSld>
</p:notes>
</file>

<file path=ppt/notesSlides/notesSlide5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6" name="PlaceHolder 1"/>
          <p:cNvSpPr>
            <a:spLocks noGrp="1"/>
          </p:cNvSpPr>
          <p:nvPr>
            <p:ph type="sldImg"/>
          </p:nvPr>
        </p:nvSpPr>
        <p:spPr>
          <a:xfrm>
            <a:off x="343080" y="696960"/>
            <a:ext cx="6195600" cy="3485880"/>
          </a:xfrm>
          <a:prstGeom prst="rect">
            <a:avLst/>
          </a:prstGeom>
        </p:spPr>
      </p:sp>
      <p:sp>
        <p:nvSpPr>
          <p:cNvPr id="1907" name="PlaceHolder 2"/>
          <p:cNvSpPr>
            <a:spLocks noGrp="1"/>
          </p:cNvSpPr>
          <p:nvPr>
            <p:ph type="body"/>
          </p:nvPr>
        </p:nvSpPr>
        <p:spPr>
          <a:xfrm>
            <a:off x="688320" y="4415760"/>
            <a:ext cx="5505120" cy="4183200"/>
          </a:xfrm>
          <a:prstGeom prst="rect">
            <a:avLst/>
          </a:prstGeom>
        </p:spPr>
        <p:txBody>
          <a:bodyPr lIns="92520" rIns="92520" tIns="46080" bIns="46080"/>
          <a:p>
            <a:r>
              <a:rPr b="0" lang="ru-RU" sz="2000" spc="-1" strike="noStrike">
                <a:latin typeface="Arial"/>
              </a:rPr>
              <a:t>Engage with us - Multiple ways to participate</a:t>
            </a:r>
            <a:endParaRPr b="0" lang="ru-RU" sz="2000" spc="-1" strike="noStrike">
              <a:latin typeface="Arial"/>
            </a:endParaRPr>
          </a:p>
          <a:p>
            <a:pPr marL="216000" indent="-216000">
              <a:lnSpc>
                <a:spcPct val="100000"/>
              </a:lnSpc>
            </a:pPr>
            <a:r>
              <a:rPr b="0" lang="ru-RU" sz="1600" spc="-1" strike="noStrike">
                <a:latin typeface="Arial"/>
              </a:rPr>
              <a:t>https://ideas.microfocus.com/MFI/mf-gw</a:t>
            </a:r>
            <a:endParaRPr b="0" lang="ru-RU" sz="1600" spc="-1" strike="noStrike">
              <a:latin typeface="Arial"/>
            </a:endParaRPr>
          </a:p>
          <a:p>
            <a:pPr marL="216000" indent="-216000">
              <a:lnSpc>
                <a:spcPct val="100000"/>
              </a:lnSpc>
            </a:pPr>
            <a:r>
              <a:rPr b="0" lang="ru-RU" sz="1600" spc="-1" strike="noStrike">
                <a:latin typeface="Arial"/>
              </a:rPr>
              <a:t>https://ideas.microfocus.com/MFI/mf-vibe</a:t>
            </a:r>
            <a:endParaRPr b="0" lang="ru-RU" sz="1600" spc="-1" strike="noStrike">
              <a:latin typeface="Arial"/>
            </a:endParaRPr>
          </a:p>
          <a:p>
            <a:pPr marL="216000" indent="-216000">
              <a:lnSpc>
                <a:spcPct val="100000"/>
              </a:lnSpc>
            </a:pPr>
            <a:r>
              <a:rPr b="0" lang="ru-RU" sz="1600" spc="-1" strike="noStrike">
                <a:latin typeface="Arial"/>
              </a:rPr>
              <a:t>https://ideas.microfocus.com/MFI/mf-collabctw</a:t>
            </a:r>
            <a:endParaRPr b="0" lang="ru-RU" sz="1600" spc="-1" strike="noStrike">
              <a:latin typeface="Arial"/>
            </a:endParaRPr>
          </a:p>
          <a:p>
            <a:pPr marL="216000" indent="-216000">
              <a:lnSpc>
                <a:spcPct val="100000"/>
              </a:lnSpc>
            </a:pPr>
            <a:r>
              <a:rPr b="0" lang="ru-RU" sz="2000" spc="-1" strike="noStrike">
                <a:latin typeface="Arial"/>
              </a:rPr>
              <a:t>Stats</a:t>
            </a:r>
            <a:endParaRPr b="0" lang="ru-RU" sz="2000" spc="-1" strike="noStrike">
              <a:latin typeface="Arial"/>
            </a:endParaRPr>
          </a:p>
          <a:p>
            <a:pPr marL="216000" indent="-216000">
              <a:lnSpc>
                <a:spcPct val="100000"/>
              </a:lnSpc>
            </a:pPr>
            <a:r>
              <a:rPr b="0" lang="ru-RU" sz="1600" spc="-1" strike="noStrike">
                <a:latin typeface="Arial"/>
              </a:rPr>
              <a:t>6 community driven webinars delivered </a:t>
            </a:r>
            <a:endParaRPr b="0" lang="ru-RU" sz="1600" spc="-1" strike="noStrike">
              <a:latin typeface="Arial"/>
            </a:endParaRPr>
          </a:p>
          <a:p>
            <a:pPr marL="216000" indent="-216000">
              <a:lnSpc>
                <a:spcPct val="100000"/>
              </a:lnSpc>
            </a:pPr>
            <a:r>
              <a:rPr b="0" lang="ru-RU" sz="1400" spc="-1" strike="noStrike">
                <a:latin typeface="Arial"/>
              </a:rPr>
              <a:t>More planned – Monthly </a:t>
            </a:r>
            <a:endParaRPr b="0" lang="ru-RU" sz="1400" spc="-1" strike="noStrike">
              <a:latin typeface="Arial"/>
            </a:endParaRPr>
          </a:p>
          <a:p>
            <a:pPr marL="216000" indent="-216000">
              <a:lnSpc>
                <a:spcPct val="100000"/>
              </a:lnSpc>
            </a:pPr>
            <a:r>
              <a:rPr b="0" lang="ru-RU" sz="1600" spc="-1" strike="noStrike">
                <a:latin typeface="Arial"/>
              </a:rPr>
              <a:t>GroupWise</a:t>
            </a:r>
            <a:endParaRPr b="0" lang="ru-RU" sz="1600" spc="-1" strike="noStrike">
              <a:latin typeface="Arial"/>
            </a:endParaRPr>
          </a:p>
          <a:p>
            <a:pPr marL="216000" indent="-216000">
              <a:lnSpc>
                <a:spcPct val="100000"/>
              </a:lnSpc>
            </a:pPr>
            <a:r>
              <a:rPr b="0" lang="ru-RU" sz="1200" spc="-1" strike="noStrike">
                <a:latin typeface="Arial"/>
              </a:rPr>
              <a:t>847 Ideas</a:t>
            </a:r>
            <a:endParaRPr b="0" lang="ru-RU" sz="1200" spc="-1" strike="noStrike">
              <a:latin typeface="Arial"/>
            </a:endParaRPr>
          </a:p>
          <a:p>
            <a:pPr marL="216000" indent="-216000">
              <a:lnSpc>
                <a:spcPct val="100000"/>
              </a:lnSpc>
            </a:pPr>
            <a:r>
              <a:rPr b="0" lang="ru-RU" sz="1200" spc="-1" strike="noStrike">
                <a:latin typeface="Arial"/>
              </a:rPr>
              <a:t>11,000+ Votes</a:t>
            </a:r>
            <a:endParaRPr b="0" lang="ru-RU" sz="1200" spc="-1" strike="noStrike">
              <a:latin typeface="Arial"/>
            </a:endParaRPr>
          </a:p>
          <a:p>
            <a:pPr marL="216000" indent="-216000">
              <a:lnSpc>
                <a:spcPct val="100000"/>
              </a:lnSpc>
            </a:pPr>
            <a:r>
              <a:rPr b="0" lang="ru-RU" sz="1200" spc="-1" strike="noStrike">
                <a:latin typeface="Arial"/>
              </a:rPr>
              <a:t>33 Completed by release up to release of GroupWise 18</a:t>
            </a:r>
            <a:endParaRPr b="0" lang="ru-RU" sz="1200" spc="-1" strike="noStrike">
              <a:latin typeface="Arial"/>
            </a:endParaRPr>
          </a:p>
          <a:p>
            <a:pPr marL="216000" indent="-216000">
              <a:lnSpc>
                <a:spcPct val="100000"/>
              </a:lnSpc>
            </a:pPr>
            <a:r>
              <a:rPr b="0" lang="ru-RU" sz="1200" spc="-1" strike="noStrike">
                <a:latin typeface="Arial"/>
              </a:rPr>
              <a:t>10 more planned in Enterprise Messaging/GroupWise 18 &amp; more coming</a:t>
            </a:r>
            <a:endParaRPr b="0" lang="ru-RU" sz="1200" spc="-1" strike="noStrike">
              <a:latin typeface="Arial"/>
            </a:endParaRPr>
          </a:p>
        </p:txBody>
      </p:sp>
      <p:sp>
        <p:nvSpPr>
          <p:cNvPr id="1908"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038FC7BE-0054-482A-B811-1097D12F29DD}" type="slidenum">
              <a:rPr b="0" lang="ru-RU" sz="1800" spc="-1" strike="noStrike">
                <a:solidFill>
                  <a:srgbClr val="000000"/>
                </a:solidFill>
                <a:latin typeface="+mn-lt"/>
                <a:ea typeface="+mn-ea"/>
              </a:rPr>
              <a:t>1</a:t>
            </a:fld>
            <a:endParaRPr b="0" lang="ru-RU" sz="1800" spc="-1" strike="noStrike">
              <a:latin typeface="Times New Roman"/>
            </a:endParaRPr>
          </a:p>
        </p:txBody>
      </p:sp>
    </p:spTree>
  </p:cSld>
</p:notes>
</file>

<file path=ppt/notesSlides/notesSlide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9" name="PlaceHolder 1"/>
          <p:cNvSpPr>
            <a:spLocks noGrp="1"/>
          </p:cNvSpPr>
          <p:nvPr>
            <p:ph type="sldImg"/>
          </p:nvPr>
        </p:nvSpPr>
        <p:spPr>
          <a:xfrm>
            <a:off x="343080" y="696960"/>
            <a:ext cx="6195600" cy="3485880"/>
          </a:xfrm>
          <a:prstGeom prst="rect">
            <a:avLst/>
          </a:prstGeom>
        </p:spPr>
      </p:sp>
      <p:sp>
        <p:nvSpPr>
          <p:cNvPr id="1910"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11"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3F74E5C9-5671-49A6-8F34-E62A9D6CE6EA}"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5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2" name="PlaceHolder 1"/>
          <p:cNvSpPr>
            <a:spLocks noGrp="1"/>
          </p:cNvSpPr>
          <p:nvPr>
            <p:ph type="sldImg"/>
          </p:nvPr>
        </p:nvSpPr>
        <p:spPr>
          <a:xfrm>
            <a:off x="343080" y="696960"/>
            <a:ext cx="6195600" cy="3485880"/>
          </a:xfrm>
          <a:prstGeom prst="rect">
            <a:avLst/>
          </a:prstGeom>
        </p:spPr>
      </p:sp>
      <p:sp>
        <p:nvSpPr>
          <p:cNvPr id="1913"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14"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AE3A5CE1-E630-484E-8251-C10D36DBCF80}"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9" name="PlaceHolder 1"/>
          <p:cNvSpPr>
            <a:spLocks noGrp="1"/>
          </p:cNvSpPr>
          <p:nvPr>
            <p:ph type="sldImg"/>
          </p:nvPr>
        </p:nvSpPr>
        <p:spPr>
          <a:xfrm>
            <a:off x="343080" y="696960"/>
            <a:ext cx="6195600" cy="3485880"/>
          </a:xfrm>
          <a:prstGeom prst="rect">
            <a:avLst/>
          </a:prstGeom>
        </p:spPr>
      </p:sp>
      <p:sp>
        <p:nvSpPr>
          <p:cNvPr id="1780"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81"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53BAFB21-D3E1-4A8B-B671-894C04D79CF5}"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6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5" name="PlaceHolder 1"/>
          <p:cNvSpPr>
            <a:spLocks noGrp="1"/>
          </p:cNvSpPr>
          <p:nvPr>
            <p:ph type="sldImg"/>
          </p:nvPr>
        </p:nvSpPr>
        <p:spPr>
          <a:xfrm>
            <a:off x="343080" y="696960"/>
            <a:ext cx="6195600" cy="3485880"/>
          </a:xfrm>
          <a:prstGeom prst="rect">
            <a:avLst/>
          </a:prstGeom>
        </p:spPr>
      </p:sp>
      <p:sp>
        <p:nvSpPr>
          <p:cNvPr id="1916"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17"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ED44E920-779B-4E41-8EAD-4BE6BCDF23E6}" type="slidenum">
              <a:rPr b="0" lang="ru-RU" sz="1200" spc="-1" strike="noStrike">
                <a:solidFill>
                  <a:srgbClr val="ffffff"/>
                </a:solidFill>
                <a:latin typeface="+mn-lt"/>
                <a:ea typeface="+mn-ea"/>
              </a:rPr>
              <a:t>&lt;номер&gt;</a:t>
            </a:fld>
            <a:endParaRPr b="0" lang="ru-RU" sz="1200" spc="-1" strike="noStrike">
              <a:latin typeface="Times New Roman"/>
            </a:endParaRPr>
          </a:p>
        </p:txBody>
      </p:sp>
    </p:spTree>
  </p:cSld>
</p:notes>
</file>

<file path=ppt/notesSlides/notesSlide6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8" name="PlaceHolder 1"/>
          <p:cNvSpPr>
            <a:spLocks noGrp="1"/>
          </p:cNvSpPr>
          <p:nvPr>
            <p:ph type="sldImg"/>
          </p:nvPr>
        </p:nvSpPr>
        <p:spPr>
          <a:xfrm>
            <a:off x="343080" y="696960"/>
            <a:ext cx="6195600" cy="3485880"/>
          </a:xfrm>
          <a:prstGeom prst="rect">
            <a:avLst/>
          </a:prstGeom>
        </p:spPr>
      </p:sp>
      <p:sp>
        <p:nvSpPr>
          <p:cNvPr id="1919"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20"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23505C91-F52A-43EC-8C18-64F8722672A5}" type="slidenum">
              <a:rPr b="0" lang="ru-RU" sz="1200" spc="-1" strike="noStrike">
                <a:solidFill>
                  <a:srgbClr val="ffffff"/>
                </a:solidFill>
                <a:latin typeface="+mn-lt"/>
                <a:ea typeface="+mn-ea"/>
              </a:rPr>
              <a:t>&lt;номер&gt;</a:t>
            </a:fld>
            <a:endParaRPr b="0" lang="ru-RU" sz="1200" spc="-1" strike="noStrike">
              <a:latin typeface="Times New Roman"/>
            </a:endParaRPr>
          </a:p>
        </p:txBody>
      </p:sp>
    </p:spTree>
  </p:cSld>
</p:notes>
</file>

<file path=ppt/notesSlides/notesSlide6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1" name="PlaceHolder 1"/>
          <p:cNvSpPr>
            <a:spLocks noGrp="1"/>
          </p:cNvSpPr>
          <p:nvPr>
            <p:ph type="sldImg"/>
          </p:nvPr>
        </p:nvSpPr>
        <p:spPr>
          <a:xfrm>
            <a:off x="343080" y="696960"/>
            <a:ext cx="6195600" cy="3485880"/>
          </a:xfrm>
          <a:prstGeom prst="rect">
            <a:avLst/>
          </a:prstGeom>
        </p:spPr>
      </p:sp>
      <p:sp>
        <p:nvSpPr>
          <p:cNvPr id="1922"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23"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A2F3C662-C920-4609-8069-EFB8AD6D6768}" type="slidenum">
              <a:rPr b="0" lang="ru-RU" sz="1200" spc="-1" strike="noStrike">
                <a:solidFill>
                  <a:srgbClr val="ffffff"/>
                </a:solidFill>
                <a:latin typeface="+mn-lt"/>
                <a:ea typeface="+mn-ea"/>
              </a:rPr>
              <a:t>&lt;номер&gt;</a:t>
            </a:fld>
            <a:endParaRPr b="0" lang="ru-RU" sz="1200" spc="-1" strike="noStrike">
              <a:latin typeface="Times New Roman"/>
            </a:endParaRPr>
          </a:p>
        </p:txBody>
      </p:sp>
    </p:spTree>
  </p:cSld>
</p:notes>
</file>

<file path=ppt/notesSlides/notesSlide6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4" name="PlaceHolder 1"/>
          <p:cNvSpPr>
            <a:spLocks noGrp="1"/>
          </p:cNvSpPr>
          <p:nvPr>
            <p:ph type="sldImg"/>
          </p:nvPr>
        </p:nvSpPr>
        <p:spPr>
          <a:xfrm>
            <a:off x="343080" y="696960"/>
            <a:ext cx="6195600" cy="3485880"/>
          </a:xfrm>
          <a:prstGeom prst="rect">
            <a:avLst/>
          </a:prstGeom>
        </p:spPr>
      </p:sp>
      <p:sp>
        <p:nvSpPr>
          <p:cNvPr id="1925"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26"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8B8DB886-2F91-4A83-BDEC-EC755464BDDF}"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6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7" name="PlaceHolder 1"/>
          <p:cNvSpPr>
            <a:spLocks noGrp="1"/>
          </p:cNvSpPr>
          <p:nvPr>
            <p:ph type="sldImg"/>
          </p:nvPr>
        </p:nvSpPr>
        <p:spPr>
          <a:xfrm>
            <a:off x="343080" y="696960"/>
            <a:ext cx="6195600" cy="3485880"/>
          </a:xfrm>
          <a:prstGeom prst="rect">
            <a:avLst/>
          </a:prstGeom>
        </p:spPr>
      </p:sp>
      <p:sp>
        <p:nvSpPr>
          <p:cNvPr id="1928"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29"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767CA27B-8A87-4BB1-B7BD-E63A45412197}"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6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30" name="PlaceHolder 1"/>
          <p:cNvSpPr>
            <a:spLocks noGrp="1"/>
          </p:cNvSpPr>
          <p:nvPr>
            <p:ph type="sldImg"/>
          </p:nvPr>
        </p:nvSpPr>
        <p:spPr>
          <a:xfrm>
            <a:off x="343080" y="696960"/>
            <a:ext cx="6195600" cy="3485880"/>
          </a:xfrm>
          <a:prstGeom prst="rect">
            <a:avLst/>
          </a:prstGeom>
        </p:spPr>
      </p:sp>
      <p:sp>
        <p:nvSpPr>
          <p:cNvPr id="1931"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932"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1FB3590E-65D0-48EB-9AD1-FF37FEC5F659}"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2" name="PlaceHolder 1"/>
          <p:cNvSpPr>
            <a:spLocks noGrp="1"/>
          </p:cNvSpPr>
          <p:nvPr>
            <p:ph type="sldImg"/>
          </p:nvPr>
        </p:nvSpPr>
        <p:spPr>
          <a:xfrm>
            <a:off x="343080" y="696960"/>
            <a:ext cx="6195600" cy="3485880"/>
          </a:xfrm>
          <a:prstGeom prst="rect">
            <a:avLst/>
          </a:prstGeom>
        </p:spPr>
      </p:sp>
      <p:sp>
        <p:nvSpPr>
          <p:cNvPr id="1783"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84"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491F3219-0F92-467A-AE21-1CDB35E1FB6A}"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5" name="PlaceHolder 1"/>
          <p:cNvSpPr>
            <a:spLocks noGrp="1"/>
          </p:cNvSpPr>
          <p:nvPr>
            <p:ph type="sldImg"/>
          </p:nvPr>
        </p:nvSpPr>
        <p:spPr>
          <a:xfrm>
            <a:off x="343080" y="696960"/>
            <a:ext cx="6195600" cy="3485880"/>
          </a:xfrm>
          <a:prstGeom prst="rect">
            <a:avLst/>
          </a:prstGeom>
        </p:spPr>
      </p:sp>
      <p:sp>
        <p:nvSpPr>
          <p:cNvPr id="1786" name="PlaceHolder 2"/>
          <p:cNvSpPr>
            <a:spLocks noGrp="1"/>
          </p:cNvSpPr>
          <p:nvPr>
            <p:ph type="body"/>
          </p:nvPr>
        </p:nvSpPr>
        <p:spPr>
          <a:xfrm>
            <a:off x="688320" y="4415760"/>
            <a:ext cx="5505120" cy="4183200"/>
          </a:xfrm>
          <a:prstGeom prst="rect">
            <a:avLst/>
          </a:prstGeom>
        </p:spPr>
        <p:txBody>
          <a:bodyPr lIns="92520" rIns="92520" tIns="46080" bIns="46080"/>
          <a:p>
            <a:endParaRPr b="0" lang="ru-RU" sz="2000" spc="-1" strike="noStrike">
              <a:latin typeface="Arial"/>
            </a:endParaRPr>
          </a:p>
        </p:txBody>
      </p:sp>
      <p:sp>
        <p:nvSpPr>
          <p:cNvPr id="1787" name="TextShape 3"/>
          <p:cNvSpPr txBox="1"/>
          <p:nvPr/>
        </p:nvSpPr>
        <p:spPr>
          <a:xfrm>
            <a:off x="3898080" y="8830080"/>
            <a:ext cx="2981880" cy="464400"/>
          </a:xfrm>
          <a:prstGeom prst="rect">
            <a:avLst/>
          </a:prstGeom>
          <a:noFill/>
          <a:ln>
            <a:noFill/>
          </a:ln>
        </p:spPr>
        <p:txBody>
          <a:bodyPr lIns="92520" rIns="92520" tIns="46080" bIns="46080" anchor="b"/>
          <a:p>
            <a:pPr algn="r">
              <a:lnSpc>
                <a:spcPct val="100000"/>
              </a:lnSpc>
            </a:pPr>
            <a:fld id="{F6DEC030-008B-4A2C-82F8-3AA4207EEFF7}" type="slidenum">
              <a:rPr b="0" lang="ru-RU" sz="1200" spc="-1" strike="noStrike">
                <a:solidFill>
                  <a:srgbClr val="000000"/>
                </a:solidFill>
                <a:latin typeface="+mn-lt"/>
                <a:ea typeface="+mn-ea"/>
              </a:rPr>
              <a:t>1</a:t>
            </a:fld>
            <a:endParaRPr b="0" lang="ru-RU"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5.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6.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8.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9.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0.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1.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1.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2.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3.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5.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6.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1.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2.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3.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4.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6.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7.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8.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1.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3.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4.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5.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7.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8.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9.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0.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1.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5"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6"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9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95"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496"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9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98"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00"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01"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502"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0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04"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505"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06"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0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08"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09"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10"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1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12"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13"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1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15"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16"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17"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18"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1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20"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21"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22"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23"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24"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25"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8"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9"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0"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1"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4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46"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4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48"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50"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551"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3"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55"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56"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557"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59"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560"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61"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6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63"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6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65"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6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67"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68"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6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70"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1"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2"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3"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3"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4"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5"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6"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7"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8"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7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75"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6"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7"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8"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79"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80"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1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20"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2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22"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2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24"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625"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2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27"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2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29"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30"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631"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33"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63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35"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3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3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39"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41"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42"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44"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45"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46"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47"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49"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50"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51"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52"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53"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54"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7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75"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7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77"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7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79"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680"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8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82"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8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84"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85"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686"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8"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8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88"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689"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90"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92"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93"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94"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96"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697"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9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699"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0"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1"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2"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0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04"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5"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6"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7"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8"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09"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2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29"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3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31"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3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33"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734"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73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0"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736"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3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38"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39"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740"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4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42"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743"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44"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4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46"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47"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48"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4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50"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51"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5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53"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5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55"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56"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758"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59"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60"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61"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62"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763"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0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03"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0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05"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2"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93"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0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07"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808"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0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10"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1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12"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13"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814"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1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16"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817"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18"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1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20"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21"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22"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2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24"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25"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2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2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2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29"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30"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3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32"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33"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34"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35"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36"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37"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73"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7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75"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7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77"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878"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7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80"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8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82"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83"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884"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8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86"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887"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88"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8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90"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91"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92"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9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94"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95"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9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89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9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899"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00"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0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02"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03"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04"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05"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06"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07"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2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28"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30"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3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32"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933"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3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1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35"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1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3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3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38"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939"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4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41"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942"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43"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4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45"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46"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47"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8"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99"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4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49"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50"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95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52"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53"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54"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55"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1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5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957"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58"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59"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60"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61"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962"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4"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01"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102"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03"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05"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06"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07"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09"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10"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12"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13"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14"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15"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17"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18"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19"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20"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21"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22"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4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46"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48"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50"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151"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6"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3"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55"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56"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157"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59"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160"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61"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63"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6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65"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67"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68"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70"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1"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2"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3"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175"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6"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7"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8"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79"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180"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9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00"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02"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8"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9"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04"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205"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0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07"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09"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10"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211"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13"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21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15"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1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1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19"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21"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22"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24"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25"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26"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27"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29"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30"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31"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32"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33"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34"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55"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57"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59"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260"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2"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64"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65"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266"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68"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269"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70"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72"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73"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74"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76"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77"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79"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0"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1"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2"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1"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284"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5"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6"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7"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8"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289"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0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10"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1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12"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1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14"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15"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1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17"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19"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20"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21"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2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23"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2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25"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2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2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29"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3"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4"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45"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3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31"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32"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3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34"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35"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36"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37"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39"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40"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41"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42"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43"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44"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7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80"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82"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8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84"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85"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8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87"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89"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90"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91"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7"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4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9"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9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93"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39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95"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9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397"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98"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399"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0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01"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02"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3"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04"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05"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06"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07"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09"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10"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11"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12"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13"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14"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5"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36"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37"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38"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3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40"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441"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4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51"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2"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53"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43" name="PlaceHolder 1"/>
          <p:cNvSpPr>
            <a:spLocks noGrp="1"/>
          </p:cNvSpPr>
          <p:nvPr>
            <p:ph type="subTitle"/>
          </p:nvPr>
        </p:nvSpPr>
        <p:spPr>
          <a:xfrm>
            <a:off x="709920" y="321840"/>
            <a:ext cx="7733520" cy="374112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4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45"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46" name="PlaceHolder 3"/>
          <p:cNvSpPr>
            <a:spLocks noGrp="1"/>
          </p:cNvSpPr>
          <p:nvPr>
            <p:ph type="body"/>
          </p:nvPr>
        </p:nvSpPr>
        <p:spPr>
          <a:xfrm>
            <a:off x="467280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447"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48"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49" name="PlaceHolder 2"/>
          <p:cNvSpPr>
            <a:spLocks noGrp="1"/>
          </p:cNvSpPr>
          <p:nvPr>
            <p:ph type="body"/>
          </p:nvPr>
        </p:nvSpPr>
        <p:spPr>
          <a:xfrm>
            <a:off x="709920" y="725400"/>
            <a:ext cx="3773880" cy="403200"/>
          </a:xfrm>
          <a:prstGeom prst="rect">
            <a:avLst/>
          </a:prstGeom>
        </p:spPr>
        <p:txBody>
          <a:bodyPr lIns="0" rIns="0" tIns="0" bIns="0">
            <a:normAutofit/>
          </a:bodyPr>
          <a:p>
            <a:endParaRPr b="0" lang="en-US" sz="1650" spc="-1" strike="noStrike">
              <a:solidFill>
                <a:srgbClr val="212e35"/>
              </a:solidFill>
              <a:latin typeface="Calibri"/>
            </a:endParaRPr>
          </a:p>
        </p:txBody>
      </p:sp>
      <p:sp>
        <p:nvSpPr>
          <p:cNvPr id="450"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51" name="PlaceHolder 4"/>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5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53"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54"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55" name="PlaceHolder 4"/>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56"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57" name="PlaceHolder 2"/>
          <p:cNvSpPr>
            <a:spLocks noGrp="1"/>
          </p:cNvSpPr>
          <p:nvPr>
            <p:ph type="body"/>
          </p:nvPr>
        </p:nvSpPr>
        <p:spPr>
          <a:xfrm>
            <a:off x="709920" y="72540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58" name="PlaceHolder 3"/>
          <p:cNvSpPr>
            <a:spLocks noGrp="1"/>
          </p:cNvSpPr>
          <p:nvPr>
            <p:ph type="body"/>
          </p:nvPr>
        </p:nvSpPr>
        <p:spPr>
          <a:xfrm>
            <a:off x="709920" y="936360"/>
            <a:ext cx="77335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59"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60" name="PlaceHolder 2"/>
          <p:cNvSpPr>
            <a:spLocks noGrp="1"/>
          </p:cNvSpPr>
          <p:nvPr>
            <p:ph type="body"/>
          </p:nvPr>
        </p:nvSpPr>
        <p:spPr>
          <a:xfrm>
            <a:off x="70992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1" name="PlaceHolder 3"/>
          <p:cNvSpPr>
            <a:spLocks noGrp="1"/>
          </p:cNvSpPr>
          <p:nvPr>
            <p:ph type="body"/>
          </p:nvPr>
        </p:nvSpPr>
        <p:spPr>
          <a:xfrm>
            <a:off x="4672800" y="72540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2" name="PlaceHolder 4"/>
          <p:cNvSpPr>
            <a:spLocks noGrp="1"/>
          </p:cNvSpPr>
          <p:nvPr>
            <p:ph type="body"/>
          </p:nvPr>
        </p:nvSpPr>
        <p:spPr>
          <a:xfrm>
            <a:off x="70992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3" name="PlaceHolder 5"/>
          <p:cNvSpPr>
            <a:spLocks noGrp="1"/>
          </p:cNvSpPr>
          <p:nvPr>
            <p:ph type="body"/>
          </p:nvPr>
        </p:nvSpPr>
        <p:spPr>
          <a:xfrm>
            <a:off x="4672800" y="936360"/>
            <a:ext cx="377388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64"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65" name="PlaceHolder 2"/>
          <p:cNvSpPr>
            <a:spLocks noGrp="1"/>
          </p:cNvSpPr>
          <p:nvPr>
            <p:ph type="body"/>
          </p:nvPr>
        </p:nvSpPr>
        <p:spPr>
          <a:xfrm>
            <a:off x="70992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6" name="PlaceHolder 3"/>
          <p:cNvSpPr>
            <a:spLocks noGrp="1"/>
          </p:cNvSpPr>
          <p:nvPr>
            <p:ph type="body"/>
          </p:nvPr>
        </p:nvSpPr>
        <p:spPr>
          <a:xfrm>
            <a:off x="332496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7" name="PlaceHolder 4"/>
          <p:cNvSpPr>
            <a:spLocks noGrp="1"/>
          </p:cNvSpPr>
          <p:nvPr>
            <p:ph type="body"/>
          </p:nvPr>
        </p:nvSpPr>
        <p:spPr>
          <a:xfrm>
            <a:off x="5940000" y="72540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8" name="PlaceHolder 5"/>
          <p:cNvSpPr>
            <a:spLocks noGrp="1"/>
          </p:cNvSpPr>
          <p:nvPr>
            <p:ph type="body"/>
          </p:nvPr>
        </p:nvSpPr>
        <p:spPr>
          <a:xfrm>
            <a:off x="70992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69" name="PlaceHolder 6"/>
          <p:cNvSpPr>
            <a:spLocks noGrp="1"/>
          </p:cNvSpPr>
          <p:nvPr>
            <p:ph type="body"/>
          </p:nvPr>
        </p:nvSpPr>
        <p:spPr>
          <a:xfrm>
            <a:off x="332496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
        <p:nvSpPr>
          <p:cNvPr id="470" name="PlaceHolder 7"/>
          <p:cNvSpPr>
            <a:spLocks noGrp="1"/>
          </p:cNvSpPr>
          <p:nvPr>
            <p:ph type="body"/>
          </p:nvPr>
        </p:nvSpPr>
        <p:spPr>
          <a:xfrm>
            <a:off x="5940000" y="936360"/>
            <a:ext cx="2490120" cy="19224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0"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91" name="PlaceHolder 2"/>
          <p:cNvSpPr>
            <a:spLocks noGrp="1"/>
          </p:cNvSpPr>
          <p:nvPr>
            <p:ph type="subTitle"/>
          </p:nvPr>
        </p:nvSpPr>
        <p:spPr>
          <a:xfrm>
            <a:off x="709920" y="471240"/>
            <a:ext cx="7733520" cy="911880"/>
          </a:xfrm>
          <a:prstGeom prst="rect">
            <a:avLst/>
          </a:prstGeom>
        </p:spPr>
        <p:txBody>
          <a:bodyPr lIns="0" rIns="0" tIns="0" bIns="0" anchor="ctr"/>
          <a:p>
            <a:pPr algn="ctr"/>
            <a:endParaRPr b="0" lang="ru-RU" sz="3200" spc="-1" strike="noStrike">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2" name="PlaceHolder 1"/>
          <p:cNvSpPr>
            <a:spLocks noGrp="1"/>
          </p:cNvSpPr>
          <p:nvPr>
            <p:ph type="title"/>
          </p:nvPr>
        </p:nvSpPr>
        <p:spPr>
          <a:xfrm>
            <a:off x="709920" y="321840"/>
            <a:ext cx="7733520" cy="806760"/>
          </a:xfrm>
          <a:prstGeom prst="rect">
            <a:avLst/>
          </a:prstGeom>
        </p:spPr>
        <p:txBody>
          <a:bodyPr lIns="0" rIns="0" tIns="0" bIns="0" anchor="ctr"/>
          <a:p>
            <a:endParaRPr b="0" lang="en-US" sz="1800" spc="-1" strike="noStrike">
              <a:solidFill>
                <a:srgbClr val="212e35"/>
              </a:solidFill>
              <a:latin typeface="Calibri"/>
            </a:endParaRPr>
          </a:p>
        </p:txBody>
      </p:sp>
      <p:sp>
        <p:nvSpPr>
          <p:cNvPr id="493" name="PlaceHolder 2"/>
          <p:cNvSpPr>
            <a:spLocks noGrp="1"/>
          </p:cNvSpPr>
          <p:nvPr>
            <p:ph type="body"/>
          </p:nvPr>
        </p:nvSpPr>
        <p:spPr>
          <a:xfrm>
            <a:off x="709920" y="725400"/>
            <a:ext cx="7733520" cy="403200"/>
          </a:xfrm>
          <a:prstGeom prst="rect">
            <a:avLst/>
          </a:prstGeom>
        </p:spPr>
        <p:txBody>
          <a:bodyPr lIns="0" rIns="0" tIns="0" bIns="0">
            <a:normAutofit/>
          </a:bodyPr>
          <a:p>
            <a:endParaRPr b="0" lang="en-US" sz="1650" spc="-1" strike="noStrike">
              <a:solidFill>
                <a:srgbClr val="212e35"/>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 Id="rId11" Type="http://schemas.openxmlformats.org/officeDocument/2006/relationships/slideLayout" Target="../slideLayouts/slideLayout154.xml"/><Relationship Id="rId12" Type="http://schemas.openxmlformats.org/officeDocument/2006/relationships/slideLayout" Target="../slideLayouts/slideLayout155.xml"/><Relationship Id="rId13" Type="http://schemas.openxmlformats.org/officeDocument/2006/relationships/slideLayout" Target="../slideLayouts/slideLayout156.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57.xml"/><Relationship Id="rId3" Type="http://schemas.openxmlformats.org/officeDocument/2006/relationships/slideLayout" Target="../slideLayouts/slideLayout158.xml"/><Relationship Id="rId4" Type="http://schemas.openxmlformats.org/officeDocument/2006/relationships/slideLayout" Target="../slideLayouts/slideLayout159.xml"/><Relationship Id="rId5" Type="http://schemas.openxmlformats.org/officeDocument/2006/relationships/slideLayout" Target="../slideLayouts/slideLayout160.xml"/><Relationship Id="rId6" Type="http://schemas.openxmlformats.org/officeDocument/2006/relationships/slideLayout" Target="../slideLayouts/slideLayout161.xml"/><Relationship Id="rId7" Type="http://schemas.openxmlformats.org/officeDocument/2006/relationships/slideLayout" Target="../slideLayouts/slideLayout162.xml"/><Relationship Id="rId8" Type="http://schemas.openxmlformats.org/officeDocument/2006/relationships/slideLayout" Target="../slideLayouts/slideLayout163.xml"/><Relationship Id="rId9" Type="http://schemas.openxmlformats.org/officeDocument/2006/relationships/slideLayout" Target="../slideLayouts/slideLayout164.xml"/><Relationship Id="rId10" Type="http://schemas.openxmlformats.org/officeDocument/2006/relationships/slideLayout" Target="../slideLayouts/slideLayout165.xml"/><Relationship Id="rId11" Type="http://schemas.openxmlformats.org/officeDocument/2006/relationships/slideLayout" Target="../slideLayouts/slideLayout166.xml"/><Relationship Id="rId12" Type="http://schemas.openxmlformats.org/officeDocument/2006/relationships/slideLayout" Target="../slideLayouts/slideLayout167.xml"/><Relationship Id="rId13" Type="http://schemas.openxmlformats.org/officeDocument/2006/relationships/slideLayout" Target="../slideLayouts/slideLayout168.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69.xml"/><Relationship Id="rId3" Type="http://schemas.openxmlformats.org/officeDocument/2006/relationships/slideLayout" Target="../slideLayouts/slideLayout170.xml"/><Relationship Id="rId4" Type="http://schemas.openxmlformats.org/officeDocument/2006/relationships/slideLayout" Target="../slideLayouts/slideLayout171.xml"/><Relationship Id="rId5" Type="http://schemas.openxmlformats.org/officeDocument/2006/relationships/slideLayout" Target="../slideLayouts/slideLayout172.xml"/><Relationship Id="rId6" Type="http://schemas.openxmlformats.org/officeDocument/2006/relationships/slideLayout" Target="../slideLayouts/slideLayout173.xml"/><Relationship Id="rId7" Type="http://schemas.openxmlformats.org/officeDocument/2006/relationships/slideLayout" Target="../slideLayouts/slideLayout174.xml"/><Relationship Id="rId8" Type="http://schemas.openxmlformats.org/officeDocument/2006/relationships/slideLayout" Target="../slideLayouts/slideLayout175.xml"/><Relationship Id="rId9" Type="http://schemas.openxmlformats.org/officeDocument/2006/relationships/slideLayout" Target="../slideLayouts/slideLayout176.xml"/><Relationship Id="rId10" Type="http://schemas.openxmlformats.org/officeDocument/2006/relationships/slideLayout" Target="../slideLayouts/slideLayout177.xml"/><Relationship Id="rId11" Type="http://schemas.openxmlformats.org/officeDocument/2006/relationships/slideLayout" Target="../slideLayouts/slideLayout178.xml"/><Relationship Id="rId12" Type="http://schemas.openxmlformats.org/officeDocument/2006/relationships/slideLayout" Target="../slideLayouts/slideLayout179.xml"/><Relationship Id="rId13" Type="http://schemas.openxmlformats.org/officeDocument/2006/relationships/slideLayout" Target="../slideLayouts/slideLayout180.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181.xml"/><Relationship Id="rId3" Type="http://schemas.openxmlformats.org/officeDocument/2006/relationships/slideLayout" Target="../slideLayouts/slideLayout182.xml"/><Relationship Id="rId4" Type="http://schemas.openxmlformats.org/officeDocument/2006/relationships/slideLayout" Target="../slideLayouts/slideLayout183.xml"/><Relationship Id="rId5" Type="http://schemas.openxmlformats.org/officeDocument/2006/relationships/slideLayout" Target="../slideLayouts/slideLayout184.xml"/><Relationship Id="rId6" Type="http://schemas.openxmlformats.org/officeDocument/2006/relationships/slideLayout" Target="../slideLayouts/slideLayout185.xml"/><Relationship Id="rId7" Type="http://schemas.openxmlformats.org/officeDocument/2006/relationships/slideLayout" Target="../slideLayouts/slideLayout186.xml"/><Relationship Id="rId8" Type="http://schemas.openxmlformats.org/officeDocument/2006/relationships/slideLayout" Target="../slideLayouts/slideLayout187.xml"/><Relationship Id="rId9" Type="http://schemas.openxmlformats.org/officeDocument/2006/relationships/slideLayout" Target="../slideLayouts/slideLayout188.xml"/><Relationship Id="rId10" Type="http://schemas.openxmlformats.org/officeDocument/2006/relationships/slideLayout" Target="../slideLayouts/slideLayout189.xml"/><Relationship Id="rId11" Type="http://schemas.openxmlformats.org/officeDocument/2006/relationships/slideLayout" Target="../slideLayouts/slideLayout190.xml"/><Relationship Id="rId12" Type="http://schemas.openxmlformats.org/officeDocument/2006/relationships/slideLayout" Target="../slideLayouts/slideLayout191.xml"/><Relationship Id="rId13" Type="http://schemas.openxmlformats.org/officeDocument/2006/relationships/slideLayout" Target="../slideLayouts/slideLayout19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jpeg"/><Relationship Id="rId3" Type="http://schemas.openxmlformats.org/officeDocument/2006/relationships/slideLayout" Target="../slideLayouts/slideLayout73.xml"/><Relationship Id="rId4" Type="http://schemas.openxmlformats.org/officeDocument/2006/relationships/slideLayout" Target="../slideLayouts/slideLayout74.xml"/><Relationship Id="rId5" Type="http://schemas.openxmlformats.org/officeDocument/2006/relationships/slideLayout" Target="../slideLayouts/slideLayout75.xml"/><Relationship Id="rId6" Type="http://schemas.openxmlformats.org/officeDocument/2006/relationships/slideLayout" Target="../slideLayouts/slideLayout76.xml"/><Relationship Id="rId7" Type="http://schemas.openxmlformats.org/officeDocument/2006/relationships/slideLayout" Target="../slideLayouts/slideLayout77.xml"/><Relationship Id="rId8" Type="http://schemas.openxmlformats.org/officeDocument/2006/relationships/slideLayout" Target="../slideLayouts/slideLayout78.xml"/><Relationship Id="rId9" Type="http://schemas.openxmlformats.org/officeDocument/2006/relationships/slideLayout" Target="../slideLayouts/slideLayout79.xml"/><Relationship Id="rId10" Type="http://schemas.openxmlformats.org/officeDocument/2006/relationships/slideLayout" Target="../slideLayouts/slideLayout80.xml"/><Relationship Id="rId11" Type="http://schemas.openxmlformats.org/officeDocument/2006/relationships/slideLayout" Target="../slideLayouts/slideLayout81.xml"/><Relationship Id="rId12" Type="http://schemas.openxmlformats.org/officeDocument/2006/relationships/slideLayout" Target="../slideLayouts/slideLayout82.xml"/><Relationship Id="rId13" Type="http://schemas.openxmlformats.org/officeDocument/2006/relationships/slideLayout" Target="../slideLayouts/slideLayout83.xml"/><Relationship Id="rId14"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1" name="Group 2"/>
          <p:cNvGrpSpPr/>
          <p:nvPr/>
        </p:nvGrpSpPr>
        <p:grpSpPr>
          <a:xfrm>
            <a:off x="8483400" y="4895640"/>
            <a:ext cx="554760" cy="133920"/>
            <a:chOff x="8483400" y="4895640"/>
            <a:chExt cx="554760" cy="133920"/>
          </a:xfrm>
        </p:grpSpPr>
        <p:sp>
          <p:nvSpPr>
            <p:cNvPr id="2"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3"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4"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5"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6"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7"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8"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9"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10"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11"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12"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13"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14"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15" name="CustomShape 16"/>
          <p:cNvSpPr/>
          <p:nvPr/>
        </p:nvSpPr>
        <p:spPr>
          <a:xfrm>
            <a:off x="0" y="0"/>
            <a:ext cx="9143640" cy="514332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sp>
        <p:nvSpPr>
          <p:cNvPr id="16" name="CustomShape 17"/>
          <p:cNvSpPr/>
          <p:nvPr/>
        </p:nvSpPr>
        <p:spPr>
          <a:xfrm>
            <a:off x="785880" y="0"/>
            <a:ext cx="1349280" cy="11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7" name="Group 18"/>
          <p:cNvGrpSpPr/>
          <p:nvPr/>
        </p:nvGrpSpPr>
        <p:grpSpPr>
          <a:xfrm>
            <a:off x="785880" y="574920"/>
            <a:ext cx="1447560" cy="349920"/>
            <a:chOff x="785880" y="574920"/>
            <a:chExt cx="1447560" cy="349920"/>
          </a:xfrm>
        </p:grpSpPr>
        <p:sp>
          <p:nvSpPr>
            <p:cNvPr id="18" name="CustomShape 19"/>
            <p:cNvSpPr/>
            <p:nvPr/>
          </p:nvSpPr>
          <p:spPr>
            <a:xfrm>
              <a:off x="785880" y="647640"/>
              <a:ext cx="277200" cy="277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solidFill>
            <a:ln>
              <a:noFill/>
            </a:ln>
          </p:spPr>
          <p:style>
            <a:lnRef idx="0"/>
            <a:fillRef idx="0"/>
            <a:effectRef idx="0"/>
            <a:fontRef idx="minor"/>
          </p:style>
        </p:sp>
        <p:sp>
          <p:nvSpPr>
            <p:cNvPr id="19" name="CustomShape 20"/>
            <p:cNvSpPr/>
            <p:nvPr/>
          </p:nvSpPr>
          <p:spPr>
            <a:xfrm>
              <a:off x="854280" y="583920"/>
              <a:ext cx="277200" cy="27288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solidFill>
            <a:ln>
              <a:noFill/>
            </a:ln>
          </p:spPr>
          <p:style>
            <a:lnRef idx="0"/>
            <a:fillRef idx="0"/>
            <a:effectRef idx="0"/>
            <a:fontRef idx="minor"/>
          </p:style>
        </p:sp>
        <p:sp>
          <p:nvSpPr>
            <p:cNvPr id="20" name="CustomShape 21"/>
            <p:cNvSpPr/>
            <p:nvPr/>
          </p:nvSpPr>
          <p:spPr>
            <a:xfrm>
              <a:off x="1209240" y="583920"/>
              <a:ext cx="159120" cy="14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solidFill>
            <a:ln>
              <a:noFill/>
            </a:ln>
          </p:spPr>
          <p:style>
            <a:lnRef idx="0"/>
            <a:fillRef idx="0"/>
            <a:effectRef idx="0"/>
            <a:fontRef idx="minor"/>
          </p:style>
        </p:sp>
        <p:sp>
          <p:nvSpPr>
            <p:cNvPr id="21" name="CustomShape 22"/>
            <p:cNvSpPr/>
            <p:nvPr/>
          </p:nvSpPr>
          <p:spPr>
            <a:xfrm>
              <a:off x="1446120" y="583920"/>
              <a:ext cx="27000" cy="14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solidFill>
            <a:ln>
              <a:noFill/>
            </a:ln>
          </p:spPr>
          <p:style>
            <a:lnRef idx="0"/>
            <a:fillRef idx="0"/>
            <a:effectRef idx="0"/>
            <a:fontRef idx="minor"/>
          </p:style>
        </p:sp>
        <p:sp>
          <p:nvSpPr>
            <p:cNvPr id="22" name="CustomShape 23"/>
            <p:cNvSpPr/>
            <p:nvPr/>
          </p:nvSpPr>
          <p:spPr>
            <a:xfrm>
              <a:off x="1550880" y="583920"/>
              <a:ext cx="140760" cy="14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solidFill>
            <a:ln>
              <a:noFill/>
            </a:ln>
          </p:spPr>
          <p:style>
            <a:lnRef idx="0"/>
            <a:fillRef idx="0"/>
            <a:effectRef idx="0"/>
            <a:fontRef idx="minor"/>
          </p:style>
        </p:sp>
        <p:sp>
          <p:nvSpPr>
            <p:cNvPr id="23" name="CustomShape 24"/>
            <p:cNvSpPr/>
            <p:nvPr/>
          </p:nvSpPr>
          <p:spPr>
            <a:xfrm>
              <a:off x="1769400" y="583920"/>
              <a:ext cx="145440" cy="14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solidFill>
            <a:ln>
              <a:noFill/>
            </a:ln>
          </p:spPr>
          <p:style>
            <a:lnRef idx="0"/>
            <a:fillRef idx="0"/>
            <a:effectRef idx="0"/>
            <a:fontRef idx="minor"/>
          </p:style>
        </p:sp>
        <p:sp>
          <p:nvSpPr>
            <p:cNvPr id="24" name="CustomShape 25"/>
            <p:cNvSpPr/>
            <p:nvPr/>
          </p:nvSpPr>
          <p:spPr>
            <a:xfrm>
              <a:off x="1987920" y="583920"/>
              <a:ext cx="145440" cy="14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solidFill>
            <a:ln>
              <a:noFill/>
            </a:ln>
          </p:spPr>
          <p:style>
            <a:lnRef idx="0"/>
            <a:fillRef idx="0"/>
            <a:effectRef idx="0"/>
            <a:fontRef idx="minor"/>
          </p:style>
        </p:sp>
        <p:sp>
          <p:nvSpPr>
            <p:cNvPr id="25" name="CustomShape 26"/>
            <p:cNvSpPr/>
            <p:nvPr/>
          </p:nvSpPr>
          <p:spPr>
            <a:xfrm>
              <a:off x="1209240" y="775080"/>
              <a:ext cx="145440" cy="14976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solidFill>
            <a:ln>
              <a:noFill/>
            </a:ln>
          </p:spPr>
          <p:style>
            <a:lnRef idx="0"/>
            <a:fillRef idx="0"/>
            <a:effectRef idx="0"/>
            <a:fontRef idx="minor"/>
          </p:style>
        </p:sp>
        <p:sp>
          <p:nvSpPr>
            <p:cNvPr id="26" name="CustomShape 27"/>
            <p:cNvSpPr/>
            <p:nvPr/>
          </p:nvSpPr>
          <p:spPr>
            <a:xfrm>
              <a:off x="1396080" y="775080"/>
              <a:ext cx="145440" cy="14976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solidFill>
            <a:ln>
              <a:noFill/>
            </a:ln>
          </p:spPr>
          <p:style>
            <a:lnRef idx="0"/>
            <a:fillRef idx="0"/>
            <a:effectRef idx="0"/>
            <a:fontRef idx="minor"/>
          </p:style>
        </p:sp>
        <p:sp>
          <p:nvSpPr>
            <p:cNvPr id="27" name="CustomShape 28"/>
            <p:cNvSpPr/>
            <p:nvPr/>
          </p:nvSpPr>
          <p:spPr>
            <a:xfrm>
              <a:off x="1591920" y="775080"/>
              <a:ext cx="145440" cy="14976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solidFill>
            <a:ln>
              <a:noFill/>
            </a:ln>
          </p:spPr>
          <p:style>
            <a:lnRef idx="0"/>
            <a:fillRef idx="0"/>
            <a:effectRef idx="0"/>
            <a:fontRef idx="minor"/>
          </p:style>
        </p:sp>
        <p:sp>
          <p:nvSpPr>
            <p:cNvPr id="28" name="CustomShape 29"/>
            <p:cNvSpPr/>
            <p:nvPr/>
          </p:nvSpPr>
          <p:spPr>
            <a:xfrm>
              <a:off x="1792080" y="775080"/>
              <a:ext cx="145440" cy="14976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solidFill>
            <a:ln>
              <a:noFill/>
            </a:ln>
          </p:spPr>
          <p:style>
            <a:lnRef idx="0"/>
            <a:fillRef idx="0"/>
            <a:effectRef idx="0"/>
            <a:fontRef idx="minor"/>
          </p:style>
        </p:sp>
        <p:sp>
          <p:nvSpPr>
            <p:cNvPr id="29" name="CustomShape 30"/>
            <p:cNvSpPr/>
            <p:nvPr/>
          </p:nvSpPr>
          <p:spPr>
            <a:xfrm>
              <a:off x="1987920" y="775080"/>
              <a:ext cx="145440" cy="14976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solidFill>
            <a:ln>
              <a:noFill/>
            </a:ln>
          </p:spPr>
          <p:style>
            <a:lnRef idx="0"/>
            <a:fillRef idx="0"/>
            <a:effectRef idx="0"/>
            <a:fontRef idx="minor"/>
          </p:style>
        </p:sp>
        <p:sp>
          <p:nvSpPr>
            <p:cNvPr id="30" name="CustomShape 31"/>
            <p:cNvSpPr/>
            <p:nvPr/>
          </p:nvSpPr>
          <p:spPr>
            <a:xfrm>
              <a:off x="2170080" y="574920"/>
              <a:ext cx="63360" cy="6336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solidFill>
            <a:ln>
              <a:noFill/>
            </a:ln>
          </p:spPr>
          <p:style>
            <a:lnRef idx="0"/>
            <a:fillRef idx="0"/>
            <a:effectRef idx="0"/>
            <a:fontRef idx="minor"/>
          </p:style>
        </p:sp>
      </p:grpSp>
      <p:sp>
        <p:nvSpPr>
          <p:cNvPr id="31" name="PlaceHolder 32"/>
          <p:cNvSpPr>
            <a:spLocks noGrp="1"/>
          </p:cNvSpPr>
          <p:nvPr>
            <p:ph type="title"/>
          </p:nvPr>
        </p:nvSpPr>
        <p:spPr>
          <a:xfrm>
            <a:off x="685800" y="2710800"/>
            <a:ext cx="7934400" cy="1234080"/>
          </a:xfrm>
          <a:prstGeom prst="rect">
            <a:avLst/>
          </a:prstGeom>
        </p:spPr>
        <p:txBody>
          <a:bodyPr>
            <a:normAutofit/>
          </a:bodyPr>
          <a:p>
            <a:pPr>
              <a:lnSpc>
                <a:spcPct val="100000"/>
              </a:lnSpc>
            </a:pPr>
            <a:r>
              <a:rPr b="1" lang="en-US" sz="3600" spc="-1" strike="noStrike">
                <a:solidFill>
                  <a:srgbClr val="ffffff"/>
                </a:solidFill>
                <a:latin typeface="Calibri"/>
              </a:rPr>
              <a:t>Click to edit Master title style</a:t>
            </a:r>
            <a:endParaRPr b="0" lang="en-US" sz="3600" spc="-1" strike="noStrike">
              <a:solidFill>
                <a:srgbClr val="212e35"/>
              </a:solidFill>
              <a:latin typeface="Calibri"/>
            </a:endParaRPr>
          </a:p>
        </p:txBody>
      </p:sp>
      <p:sp>
        <p:nvSpPr>
          <p:cNvPr id="32" name="PlaceHolder 3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650" spc="-1" strike="noStrike">
                <a:solidFill>
                  <a:srgbClr val="212e35"/>
                </a:solidFill>
                <a:latin typeface="Calibri"/>
              </a:rPr>
              <a:t>Для правки структуры щёлкните мышью</a:t>
            </a:r>
            <a:endParaRPr b="0" lang="en-US" sz="165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350" spc="-1" strike="noStrike">
                <a:solidFill>
                  <a:srgbClr val="212e35"/>
                </a:solidFill>
                <a:latin typeface="Calibri"/>
              </a:rPr>
              <a:t>Второй уровень структуры</a:t>
            </a:r>
            <a:endParaRPr b="0" lang="en-US" sz="135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200" spc="-1" strike="noStrike">
                <a:solidFill>
                  <a:srgbClr val="212e35"/>
                </a:solidFill>
                <a:latin typeface="Calibri"/>
              </a:rPr>
              <a:t>Третий уровень структуры</a:t>
            </a:r>
            <a:endParaRPr b="0" lang="en-US" sz="120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26"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527" name="Group 2"/>
          <p:cNvGrpSpPr/>
          <p:nvPr/>
        </p:nvGrpSpPr>
        <p:grpSpPr>
          <a:xfrm>
            <a:off x="8483400" y="4895640"/>
            <a:ext cx="554760" cy="133920"/>
            <a:chOff x="8483400" y="4895640"/>
            <a:chExt cx="554760" cy="133920"/>
          </a:xfrm>
        </p:grpSpPr>
        <p:sp>
          <p:nvSpPr>
            <p:cNvPr id="528"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529"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530"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531"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532"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533"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534"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535"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536"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537"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538"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539"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540"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541"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542" name="PlaceHolder 17"/>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543" name="PlaceHolder 18"/>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6F9D782D-C56A-42E3-8AA4-9609200EA033}" type="slidenum">
              <a:rPr b="0" lang="ru-RU" sz="830" spc="-1" strike="noStrike">
                <a:solidFill>
                  <a:srgbClr val="bfbfbf"/>
                </a:solidFill>
                <a:latin typeface="Calibri"/>
              </a:rPr>
              <a:t>1</a:t>
            </a:fld>
            <a:endParaRPr b="0" lang="ru-RU" sz="830" spc="-1" strike="noStrike">
              <a:latin typeface="Times New Roman"/>
            </a:endParaRPr>
          </a:p>
        </p:txBody>
      </p:sp>
      <p:sp>
        <p:nvSpPr>
          <p:cNvPr id="544" name="PlaceHolder 19"/>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81"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582" name="Group 2"/>
          <p:cNvGrpSpPr/>
          <p:nvPr/>
        </p:nvGrpSpPr>
        <p:grpSpPr>
          <a:xfrm>
            <a:off x="8483400" y="4895640"/>
            <a:ext cx="554760" cy="133920"/>
            <a:chOff x="8483400" y="4895640"/>
            <a:chExt cx="554760" cy="133920"/>
          </a:xfrm>
        </p:grpSpPr>
        <p:sp>
          <p:nvSpPr>
            <p:cNvPr id="583"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584"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585"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586"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587"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588"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589"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590"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591"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592"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593"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594"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595"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596"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597" name="CustomShape 17"/>
          <p:cNvSpPr/>
          <p:nvPr/>
        </p:nvSpPr>
        <p:spPr>
          <a:xfrm>
            <a:off x="8329680" y="4704120"/>
            <a:ext cx="813960" cy="438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598" name="Group 18"/>
          <p:cNvGrpSpPr/>
          <p:nvPr/>
        </p:nvGrpSpPr>
        <p:grpSpPr>
          <a:xfrm>
            <a:off x="0" y="0"/>
            <a:ext cx="9220320" cy="5221080"/>
            <a:chOff x="0" y="0"/>
            <a:chExt cx="9220320" cy="5221080"/>
          </a:xfrm>
        </p:grpSpPr>
        <p:sp>
          <p:nvSpPr>
            <p:cNvPr id="599" name="CustomShape 19"/>
            <p:cNvSpPr/>
            <p:nvPr/>
          </p:nvSpPr>
          <p:spPr>
            <a:xfrm>
              <a:off x="0" y="0"/>
              <a:ext cx="6409800" cy="51429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grpSp>
          <p:nvGrpSpPr>
            <p:cNvPr id="600" name="Group 20"/>
            <p:cNvGrpSpPr/>
            <p:nvPr/>
          </p:nvGrpSpPr>
          <p:grpSpPr>
            <a:xfrm>
              <a:off x="7765560" y="3766320"/>
              <a:ext cx="1454760" cy="1454760"/>
              <a:chOff x="7765560" y="3766320"/>
              <a:chExt cx="1454760" cy="1454760"/>
            </a:xfrm>
          </p:grpSpPr>
          <p:sp>
            <p:nvSpPr>
              <p:cNvPr id="601" name="CustomShape 21"/>
              <p:cNvSpPr/>
              <p:nvPr/>
            </p:nvSpPr>
            <p:spPr>
              <a:xfrm>
                <a:off x="8421120" y="441540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602" name="CustomShape 22"/>
              <p:cNvSpPr/>
              <p:nvPr/>
            </p:nvSpPr>
            <p:spPr>
              <a:xfrm>
                <a:off x="8742600" y="441540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603" name="CustomShape 23"/>
              <p:cNvSpPr/>
              <p:nvPr/>
            </p:nvSpPr>
            <p:spPr>
              <a:xfrm>
                <a:off x="8742600" y="409392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604" name="CustomShape 24"/>
              <p:cNvSpPr/>
              <p:nvPr/>
            </p:nvSpPr>
            <p:spPr>
              <a:xfrm>
                <a:off x="8749800" y="474048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605" name="CustomShape 25"/>
              <p:cNvSpPr/>
              <p:nvPr/>
            </p:nvSpPr>
            <p:spPr>
              <a:xfrm>
                <a:off x="8424720" y="474048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606" name="CustomShape 26"/>
              <p:cNvSpPr/>
              <p:nvPr/>
            </p:nvSpPr>
            <p:spPr>
              <a:xfrm>
                <a:off x="8100000" y="474048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607" name="CustomShape 27"/>
              <p:cNvSpPr/>
              <p:nvPr/>
            </p:nvSpPr>
            <p:spPr>
              <a:xfrm rot="5400000">
                <a:off x="809316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08" name="CustomShape 28"/>
              <p:cNvSpPr/>
              <p:nvPr/>
            </p:nvSpPr>
            <p:spPr>
              <a:xfrm rot="5400000">
                <a:off x="841104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09" name="CustomShape 29"/>
              <p:cNvSpPr/>
              <p:nvPr/>
            </p:nvSpPr>
            <p:spPr>
              <a:xfrm rot="5400000">
                <a:off x="873612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10" name="CustomShape 30"/>
              <p:cNvSpPr/>
              <p:nvPr/>
            </p:nvSpPr>
            <p:spPr>
              <a:xfrm rot="5400000">
                <a:off x="9075600" y="5076360"/>
                <a:ext cx="144720" cy="144720"/>
              </a:xfrm>
              <a:prstGeom prst="pie">
                <a:avLst>
                  <a:gd name="adj1" fmla="val 5400000"/>
                  <a:gd name="adj2" fmla="val 10750877"/>
                </a:avLst>
              </a:prstGeom>
              <a:noFill/>
              <a:ln>
                <a:noFill/>
              </a:ln>
            </p:spPr>
            <p:style>
              <a:lnRef idx="2">
                <a:schemeClr val="accent1">
                  <a:shade val="50000"/>
                </a:schemeClr>
              </a:lnRef>
              <a:fillRef idx="1">
                <a:schemeClr val="accent1"/>
              </a:fillRef>
              <a:effectRef idx="0">
                <a:schemeClr val="accent1"/>
              </a:effectRef>
              <a:fontRef idx="minor"/>
            </p:style>
          </p:sp>
          <p:sp>
            <p:nvSpPr>
              <p:cNvPr id="611" name="CustomShape 31"/>
              <p:cNvSpPr/>
              <p:nvPr/>
            </p:nvSpPr>
            <p:spPr>
              <a:xfrm rot="5400000">
                <a:off x="776556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12" name="CustomShape 32"/>
              <p:cNvSpPr/>
              <p:nvPr/>
            </p:nvSpPr>
            <p:spPr>
              <a:xfrm>
                <a:off x="9074880" y="440928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13" name="CustomShape 33"/>
              <p:cNvSpPr/>
              <p:nvPr/>
            </p:nvSpPr>
            <p:spPr>
              <a:xfrm>
                <a:off x="9074880" y="40917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14" name="CustomShape 34"/>
              <p:cNvSpPr/>
              <p:nvPr/>
            </p:nvSpPr>
            <p:spPr>
              <a:xfrm>
                <a:off x="9074880" y="376632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615" name="CustomShape 35"/>
              <p:cNvSpPr/>
              <p:nvPr/>
            </p:nvSpPr>
            <p:spPr>
              <a:xfrm>
                <a:off x="9074880" y="473688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grpSp>
      </p:grpSp>
      <p:sp>
        <p:nvSpPr>
          <p:cNvPr id="616" name="PlaceHolder 36"/>
          <p:cNvSpPr>
            <a:spLocks noGrp="1"/>
          </p:cNvSpPr>
          <p:nvPr>
            <p:ph type="title"/>
          </p:nvPr>
        </p:nvSpPr>
        <p:spPr>
          <a:xfrm>
            <a:off x="274320" y="3550320"/>
            <a:ext cx="5923080" cy="1103400"/>
          </a:xfrm>
          <a:prstGeom prst="rect">
            <a:avLst/>
          </a:prstGeom>
        </p:spPr>
        <p:txBody>
          <a:bodyPr anchor="ctr">
            <a:normAutofit/>
          </a:bodyPr>
          <a:p>
            <a:pPr>
              <a:lnSpc>
                <a:spcPct val="100000"/>
              </a:lnSpc>
            </a:pPr>
            <a:r>
              <a:rPr b="1" lang="en-US" sz="3600" spc="-1" strike="noStrike">
                <a:solidFill>
                  <a:srgbClr val="ffffff"/>
                </a:solidFill>
                <a:latin typeface="Calibri"/>
              </a:rPr>
              <a:t>Click to edit Master title style</a:t>
            </a:r>
            <a:endParaRPr b="0" lang="en-US" sz="3600" spc="-1" strike="noStrike">
              <a:solidFill>
                <a:srgbClr val="212e35"/>
              </a:solidFill>
              <a:latin typeface="Calibri"/>
            </a:endParaRPr>
          </a:p>
        </p:txBody>
      </p:sp>
      <p:sp>
        <p:nvSpPr>
          <p:cNvPr id="617" name="CustomShape 37"/>
          <p:cNvSpPr/>
          <p:nvPr/>
        </p:nvSpPr>
        <p:spPr>
          <a:xfrm rot="16200000">
            <a:off x="-379440" y="4064040"/>
            <a:ext cx="836280" cy="76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618" name="PlaceHolder 38"/>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5"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656" name="Group 2"/>
          <p:cNvGrpSpPr/>
          <p:nvPr/>
        </p:nvGrpSpPr>
        <p:grpSpPr>
          <a:xfrm>
            <a:off x="8483400" y="4895640"/>
            <a:ext cx="554760" cy="133920"/>
            <a:chOff x="8483400" y="4895640"/>
            <a:chExt cx="554760" cy="133920"/>
          </a:xfrm>
        </p:grpSpPr>
        <p:sp>
          <p:nvSpPr>
            <p:cNvPr id="657"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658"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659"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660"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661"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662"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663"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664"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665"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666"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667"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668"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669"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670"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671" name="PlaceHolder 17"/>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6CA9791B-E22D-457C-88BC-AAF9D376E10C}" type="slidenum">
              <a:rPr b="0" lang="ru-RU" sz="830" spc="-1" strike="noStrike">
                <a:solidFill>
                  <a:srgbClr val="bfbfbf"/>
                </a:solidFill>
                <a:latin typeface="Calibri"/>
              </a:rPr>
              <a:t>1</a:t>
            </a:fld>
            <a:endParaRPr b="0" lang="ru-RU" sz="830" spc="-1" strike="noStrike">
              <a:latin typeface="Times New Roman"/>
            </a:endParaRPr>
          </a:p>
        </p:txBody>
      </p:sp>
      <p:sp>
        <p:nvSpPr>
          <p:cNvPr id="672" name="PlaceHolder 18"/>
          <p:cNvSpPr>
            <a:spLocks noGrp="1"/>
          </p:cNvSpPr>
          <p:nvPr>
            <p:ph type="title"/>
          </p:nvPr>
        </p:nvSpPr>
        <p:spPr>
          <a:xfrm>
            <a:off x="457200" y="205200"/>
            <a:ext cx="8229240" cy="858600"/>
          </a:xfrm>
          <a:prstGeom prst="rect">
            <a:avLst/>
          </a:prstGeom>
        </p:spPr>
        <p:txBody>
          <a:bodyPr lIns="0" rIns="0" tIns="0" bIns="0" anchor="ctr"/>
          <a:p>
            <a:r>
              <a:rPr b="0" lang="en-US" sz="1800" spc="-1" strike="noStrike">
                <a:solidFill>
                  <a:srgbClr val="212e35"/>
                </a:solidFill>
                <a:latin typeface="Calibri"/>
              </a:rPr>
              <a:t>Для правки текста заглавия щёлкните мышью</a:t>
            </a:r>
            <a:endParaRPr b="0" lang="en-US" sz="1800" spc="-1" strike="noStrike">
              <a:solidFill>
                <a:srgbClr val="212e35"/>
              </a:solidFill>
              <a:latin typeface="Calibri"/>
            </a:endParaRPr>
          </a:p>
        </p:txBody>
      </p:sp>
      <p:sp>
        <p:nvSpPr>
          <p:cNvPr id="673" name="PlaceHolder 19"/>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10"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711" name="Group 2"/>
          <p:cNvGrpSpPr/>
          <p:nvPr/>
        </p:nvGrpSpPr>
        <p:grpSpPr>
          <a:xfrm>
            <a:off x="8483400" y="4895640"/>
            <a:ext cx="554760" cy="133920"/>
            <a:chOff x="8483400" y="4895640"/>
            <a:chExt cx="554760" cy="133920"/>
          </a:xfrm>
        </p:grpSpPr>
        <p:sp>
          <p:nvSpPr>
            <p:cNvPr id="712"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713"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714"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715"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716"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717"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718"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719"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720"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721"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722"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723"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724"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725" name="PlaceHolder 16"/>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726" name="PlaceHolder 17"/>
          <p:cNvSpPr>
            <a:spLocks noGrp="1"/>
          </p:cNvSpPr>
          <p:nvPr>
            <p:ph type="body"/>
          </p:nvPr>
        </p:nvSpPr>
        <p:spPr>
          <a:xfrm>
            <a:off x="709920" y="1369080"/>
            <a:ext cx="7733520" cy="3263040"/>
          </a:xfrm>
          <a:prstGeom prst="rect">
            <a:avLst/>
          </a:prstGeom>
        </p:spPr>
        <p:txBody>
          <a:bodyPr/>
          <a:p>
            <a:pPr marL="171360" indent="-171000">
              <a:lnSpc>
                <a:spcPct val="100000"/>
              </a:lnSpc>
              <a:spcBef>
                <a:spcPts val="451"/>
              </a:spcBef>
              <a:spcAft>
                <a:spcPts val="901"/>
              </a:spcAft>
              <a:buClr>
                <a:srgbClr val="212e35"/>
              </a:buClr>
              <a:buFont typeface="Wingdings" charset="2"/>
              <a:buChar char=""/>
            </a:pPr>
            <a:r>
              <a:rPr b="0" lang="en-US" sz="1650" spc="-1" strike="noStrike">
                <a:solidFill>
                  <a:srgbClr val="212e35"/>
                </a:solidFill>
                <a:latin typeface="Calibri"/>
              </a:rPr>
              <a:t>Click to edit Master text styles</a:t>
            </a:r>
            <a:endParaRPr b="0" lang="en-US" sz="165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500" spc="-1" strike="noStrike">
                <a:solidFill>
                  <a:srgbClr val="212e35"/>
                </a:solidFill>
                <a:latin typeface="Calibri"/>
              </a:rPr>
              <a:t>Second level</a:t>
            </a:r>
            <a:endParaRPr b="0" lang="en-US" sz="1500" spc="-1" strike="noStrike">
              <a:solidFill>
                <a:srgbClr val="212e35"/>
              </a:solidFill>
              <a:latin typeface="Calibri"/>
            </a:endParaRPr>
          </a:p>
          <a:p>
            <a:pPr lvl="2" marL="428760" indent="-128160">
              <a:lnSpc>
                <a:spcPct val="100000"/>
              </a:lnSpc>
              <a:spcBef>
                <a:spcPts val="451"/>
              </a:spcBef>
              <a:spcAft>
                <a:spcPts val="901"/>
              </a:spcAft>
              <a:buClr>
                <a:srgbClr val="212e35"/>
              </a:buClr>
              <a:buFont typeface="Calibri"/>
              <a:buChar char="-"/>
            </a:pPr>
            <a:r>
              <a:rPr b="0" lang="en-US" sz="1350" spc="-1" strike="noStrike">
                <a:solidFill>
                  <a:srgbClr val="212e35"/>
                </a:solidFill>
                <a:latin typeface="Calibri"/>
              </a:rPr>
              <a:t>Third level</a:t>
            </a:r>
            <a:endParaRPr b="0" lang="en-US" sz="1350" spc="-1" strike="noStrike">
              <a:solidFill>
                <a:srgbClr val="212e35"/>
              </a:solidFill>
              <a:latin typeface="Calibri"/>
            </a:endParaRPr>
          </a:p>
          <a:p>
            <a:pPr lvl="3" marL="557280" indent="-128160">
              <a:lnSpc>
                <a:spcPct val="100000"/>
              </a:lnSpc>
              <a:spcBef>
                <a:spcPts val="451"/>
              </a:spcBef>
              <a:spcAft>
                <a:spcPts val="901"/>
              </a:spcAft>
              <a:buClr>
                <a:srgbClr val="212e35"/>
              </a:buClr>
              <a:buFont typeface="Arial"/>
              <a:buChar char="•"/>
            </a:pPr>
            <a:r>
              <a:rPr b="0" lang="en-US" sz="1200" spc="-1" strike="noStrike">
                <a:solidFill>
                  <a:srgbClr val="212e35"/>
                </a:solidFill>
                <a:latin typeface="Calibri"/>
              </a:rPr>
              <a:t>Fourth level</a:t>
            </a:r>
            <a:endParaRPr b="0" lang="en-US" sz="1200" spc="-1" strike="noStrike">
              <a:solidFill>
                <a:srgbClr val="212e35"/>
              </a:solidFill>
              <a:latin typeface="Calibri"/>
            </a:endParaRPr>
          </a:p>
          <a:p>
            <a:pPr lvl="4" marL="685800" indent="-128160">
              <a:lnSpc>
                <a:spcPct val="100000"/>
              </a:lnSpc>
              <a:spcBef>
                <a:spcPts val="451"/>
              </a:spcBef>
              <a:spcAft>
                <a:spcPts val="901"/>
              </a:spcAft>
              <a:buClr>
                <a:srgbClr val="212e35"/>
              </a:buClr>
              <a:buFont typeface="Arial"/>
              <a:buChar char="•"/>
            </a:pPr>
            <a:r>
              <a:rPr b="0" lang="en-US" sz="1050" spc="-1" strike="noStrike">
                <a:solidFill>
                  <a:srgbClr val="212e35"/>
                </a:solidFill>
                <a:latin typeface="Calibri"/>
              </a:rPr>
              <a:t>Fifth level</a:t>
            </a:r>
            <a:endParaRPr b="0" lang="en-US" sz="1050" spc="-1" strike="noStrike">
              <a:solidFill>
                <a:srgbClr val="212e35"/>
              </a:solidFill>
              <a:latin typeface="Calibri"/>
            </a:endParaRPr>
          </a:p>
        </p:txBody>
      </p:sp>
      <p:sp>
        <p:nvSpPr>
          <p:cNvPr id="727" name="PlaceHolder 18"/>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B5A33DDA-AC44-4B47-BB18-AA6622FD04C1}" type="slidenum">
              <a:rPr b="0" lang="ru-RU" sz="830" spc="-1" strike="noStrike">
                <a:solidFill>
                  <a:srgbClr val="bfbfbf"/>
                </a:solidFill>
                <a:latin typeface="Calibri"/>
              </a:rPr>
              <a:t>1</a:t>
            </a:fld>
            <a:endParaRPr b="0" lang="ru-RU" sz="83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64"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765" name="Group 2"/>
          <p:cNvGrpSpPr/>
          <p:nvPr/>
        </p:nvGrpSpPr>
        <p:grpSpPr>
          <a:xfrm>
            <a:off x="8483400" y="4895640"/>
            <a:ext cx="554760" cy="133920"/>
            <a:chOff x="8483400" y="4895640"/>
            <a:chExt cx="554760" cy="133920"/>
          </a:xfrm>
        </p:grpSpPr>
        <p:sp>
          <p:nvSpPr>
            <p:cNvPr id="766"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767"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768"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769"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770"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771"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772"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773"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774"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775"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776"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777"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778"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779"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780" name="CustomShape 17"/>
          <p:cNvSpPr/>
          <p:nvPr/>
        </p:nvSpPr>
        <p:spPr>
          <a:xfrm>
            <a:off x="8329680" y="4704120"/>
            <a:ext cx="813960" cy="438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781" name="Group 18"/>
          <p:cNvGrpSpPr/>
          <p:nvPr/>
        </p:nvGrpSpPr>
        <p:grpSpPr>
          <a:xfrm>
            <a:off x="0" y="0"/>
            <a:ext cx="9220320" cy="5221080"/>
            <a:chOff x="0" y="0"/>
            <a:chExt cx="9220320" cy="5221080"/>
          </a:xfrm>
        </p:grpSpPr>
        <p:sp>
          <p:nvSpPr>
            <p:cNvPr id="782" name="CustomShape 19"/>
            <p:cNvSpPr/>
            <p:nvPr/>
          </p:nvSpPr>
          <p:spPr>
            <a:xfrm>
              <a:off x="0" y="0"/>
              <a:ext cx="6409800" cy="51429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grpSp>
          <p:nvGrpSpPr>
            <p:cNvPr id="783" name="Group 20"/>
            <p:cNvGrpSpPr/>
            <p:nvPr/>
          </p:nvGrpSpPr>
          <p:grpSpPr>
            <a:xfrm>
              <a:off x="7765560" y="3766320"/>
              <a:ext cx="1454760" cy="1454760"/>
              <a:chOff x="7765560" y="3766320"/>
              <a:chExt cx="1454760" cy="1454760"/>
            </a:xfrm>
          </p:grpSpPr>
          <p:sp>
            <p:nvSpPr>
              <p:cNvPr id="784" name="CustomShape 21"/>
              <p:cNvSpPr/>
              <p:nvPr/>
            </p:nvSpPr>
            <p:spPr>
              <a:xfrm>
                <a:off x="8421120" y="441540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785" name="CustomShape 22"/>
              <p:cNvSpPr/>
              <p:nvPr/>
            </p:nvSpPr>
            <p:spPr>
              <a:xfrm>
                <a:off x="8742600" y="441540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786" name="CustomShape 23"/>
              <p:cNvSpPr/>
              <p:nvPr/>
            </p:nvSpPr>
            <p:spPr>
              <a:xfrm>
                <a:off x="8742600" y="409392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787" name="CustomShape 24"/>
              <p:cNvSpPr/>
              <p:nvPr/>
            </p:nvSpPr>
            <p:spPr>
              <a:xfrm>
                <a:off x="8749800" y="474048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788" name="CustomShape 25"/>
              <p:cNvSpPr/>
              <p:nvPr/>
            </p:nvSpPr>
            <p:spPr>
              <a:xfrm>
                <a:off x="8424720" y="474048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789" name="CustomShape 26"/>
              <p:cNvSpPr/>
              <p:nvPr/>
            </p:nvSpPr>
            <p:spPr>
              <a:xfrm>
                <a:off x="8100000" y="4740480"/>
                <a:ext cx="137880" cy="137880"/>
              </a:xfrm>
              <a:prstGeom prst="ellipse">
                <a:avLst/>
              </a:prstGeom>
              <a:noFill/>
              <a:ln>
                <a:noFill/>
              </a:ln>
            </p:spPr>
            <p:style>
              <a:lnRef idx="2">
                <a:schemeClr val="accent1">
                  <a:shade val="50000"/>
                </a:schemeClr>
              </a:lnRef>
              <a:fillRef idx="1">
                <a:schemeClr val="accent1"/>
              </a:fillRef>
              <a:effectRef idx="0">
                <a:schemeClr val="accent1"/>
              </a:effectRef>
              <a:fontRef idx="minor"/>
            </p:style>
          </p:sp>
          <p:sp>
            <p:nvSpPr>
              <p:cNvPr id="790" name="CustomShape 27"/>
              <p:cNvSpPr/>
              <p:nvPr/>
            </p:nvSpPr>
            <p:spPr>
              <a:xfrm rot="5400000">
                <a:off x="809316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1" name="CustomShape 28"/>
              <p:cNvSpPr/>
              <p:nvPr/>
            </p:nvSpPr>
            <p:spPr>
              <a:xfrm rot="5400000">
                <a:off x="841104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2" name="CustomShape 29"/>
              <p:cNvSpPr/>
              <p:nvPr/>
            </p:nvSpPr>
            <p:spPr>
              <a:xfrm rot="5400000">
                <a:off x="873612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3" name="CustomShape 30"/>
              <p:cNvSpPr/>
              <p:nvPr/>
            </p:nvSpPr>
            <p:spPr>
              <a:xfrm rot="5400000">
                <a:off x="9075600" y="5076360"/>
                <a:ext cx="144720" cy="144720"/>
              </a:xfrm>
              <a:prstGeom prst="pie">
                <a:avLst>
                  <a:gd name="adj1" fmla="val 5400000"/>
                  <a:gd name="adj2" fmla="val 10750877"/>
                </a:avLst>
              </a:prstGeom>
              <a:noFill/>
              <a:ln>
                <a:noFill/>
              </a:ln>
            </p:spPr>
            <p:style>
              <a:lnRef idx="2">
                <a:schemeClr val="accent1">
                  <a:shade val="50000"/>
                </a:schemeClr>
              </a:lnRef>
              <a:fillRef idx="1">
                <a:schemeClr val="accent1"/>
              </a:fillRef>
              <a:effectRef idx="0">
                <a:schemeClr val="accent1"/>
              </a:effectRef>
              <a:fontRef idx="minor"/>
            </p:style>
          </p:sp>
          <p:sp>
            <p:nvSpPr>
              <p:cNvPr id="794" name="CustomShape 31"/>
              <p:cNvSpPr/>
              <p:nvPr/>
            </p:nvSpPr>
            <p:spPr>
              <a:xfrm rot="5400000">
                <a:off x="7765560" y="50763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5" name="CustomShape 32"/>
              <p:cNvSpPr/>
              <p:nvPr/>
            </p:nvSpPr>
            <p:spPr>
              <a:xfrm>
                <a:off x="9074880" y="440928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6" name="CustomShape 33"/>
              <p:cNvSpPr/>
              <p:nvPr/>
            </p:nvSpPr>
            <p:spPr>
              <a:xfrm>
                <a:off x="9074880" y="409176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7" name="CustomShape 34"/>
              <p:cNvSpPr/>
              <p:nvPr/>
            </p:nvSpPr>
            <p:spPr>
              <a:xfrm>
                <a:off x="9074880" y="376632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sp>
            <p:nvSpPr>
              <p:cNvPr id="798" name="CustomShape 35"/>
              <p:cNvSpPr/>
              <p:nvPr/>
            </p:nvSpPr>
            <p:spPr>
              <a:xfrm>
                <a:off x="9074880" y="4736880"/>
                <a:ext cx="144720" cy="144720"/>
              </a:xfrm>
              <a:prstGeom prst="pie">
                <a:avLst>
                  <a:gd name="adj1" fmla="val 5400000"/>
                  <a:gd name="adj2" fmla="val 16200000"/>
                </a:avLst>
              </a:prstGeom>
              <a:noFill/>
              <a:ln>
                <a:noFill/>
              </a:ln>
            </p:spPr>
            <p:style>
              <a:lnRef idx="2">
                <a:schemeClr val="accent1">
                  <a:shade val="50000"/>
                </a:schemeClr>
              </a:lnRef>
              <a:fillRef idx="1">
                <a:schemeClr val="accent1"/>
              </a:fillRef>
              <a:effectRef idx="0">
                <a:schemeClr val="accent1"/>
              </a:effectRef>
              <a:fontRef idx="minor"/>
            </p:style>
          </p:sp>
        </p:grpSp>
      </p:grpSp>
      <p:sp>
        <p:nvSpPr>
          <p:cNvPr id="799" name="PlaceHolder 36"/>
          <p:cNvSpPr>
            <a:spLocks noGrp="1"/>
          </p:cNvSpPr>
          <p:nvPr>
            <p:ph type="title"/>
          </p:nvPr>
        </p:nvSpPr>
        <p:spPr>
          <a:xfrm>
            <a:off x="274320" y="3550320"/>
            <a:ext cx="5923080" cy="1103400"/>
          </a:xfrm>
          <a:prstGeom prst="rect">
            <a:avLst/>
          </a:prstGeom>
        </p:spPr>
        <p:txBody>
          <a:bodyPr anchor="ctr">
            <a:normAutofit/>
          </a:bodyPr>
          <a:p>
            <a:pPr>
              <a:lnSpc>
                <a:spcPct val="100000"/>
              </a:lnSpc>
            </a:pPr>
            <a:r>
              <a:rPr b="1" lang="en-US" sz="3600" spc="-1" strike="noStrike">
                <a:solidFill>
                  <a:srgbClr val="ffffff"/>
                </a:solidFill>
                <a:latin typeface="Calibri"/>
              </a:rPr>
              <a:t>Click to edit Master title style</a:t>
            </a:r>
            <a:endParaRPr b="0" lang="en-US" sz="3600" spc="-1" strike="noStrike">
              <a:solidFill>
                <a:srgbClr val="212e35"/>
              </a:solidFill>
              <a:latin typeface="Calibri"/>
            </a:endParaRPr>
          </a:p>
        </p:txBody>
      </p:sp>
      <p:sp>
        <p:nvSpPr>
          <p:cNvPr id="800" name="CustomShape 37"/>
          <p:cNvSpPr/>
          <p:nvPr/>
        </p:nvSpPr>
        <p:spPr>
          <a:xfrm rot="16200000">
            <a:off x="-379440" y="4064040"/>
            <a:ext cx="836280" cy="76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801" name="PlaceHolder 38"/>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8" name="CustomShape 1"/>
          <p:cNvSpPr/>
          <p:nvPr/>
        </p:nvSpPr>
        <p:spPr>
          <a:xfrm>
            <a:off x="0" y="4947840"/>
            <a:ext cx="9143640" cy="195120"/>
          </a:xfrm>
          <a:prstGeom prst="rect">
            <a:avLst/>
          </a:prstGeom>
          <a:gradFill rotWithShape="0">
            <a:gsLst>
              <a:gs pos="0">
                <a:srgbClr val="00b0f0"/>
              </a:gs>
              <a:gs pos="82000">
                <a:srgbClr val="0077f0"/>
              </a:gs>
            </a:gsLst>
            <a:lin ang="10800000"/>
          </a:gradFill>
          <a:ln>
            <a:noFill/>
          </a:ln>
        </p:spPr>
        <p:style>
          <a:lnRef idx="2">
            <a:schemeClr val="accent1">
              <a:shade val="50000"/>
            </a:schemeClr>
          </a:lnRef>
          <a:fillRef idx="1">
            <a:schemeClr val="accent1"/>
          </a:fillRef>
          <a:effectRef idx="0">
            <a:schemeClr val="accent1"/>
          </a:effectRef>
          <a:fontRef idx="minor"/>
        </p:style>
      </p:sp>
      <p:grpSp>
        <p:nvGrpSpPr>
          <p:cNvPr id="839" name="Group 2"/>
          <p:cNvGrpSpPr/>
          <p:nvPr/>
        </p:nvGrpSpPr>
        <p:grpSpPr>
          <a:xfrm>
            <a:off x="8190360" y="4629240"/>
            <a:ext cx="724680" cy="173520"/>
            <a:chOff x="8190360" y="4629240"/>
            <a:chExt cx="724680" cy="173520"/>
          </a:xfrm>
        </p:grpSpPr>
        <p:sp>
          <p:nvSpPr>
            <p:cNvPr id="840" name="CustomShape 3"/>
            <p:cNvSpPr/>
            <p:nvPr/>
          </p:nvSpPr>
          <p:spPr>
            <a:xfrm>
              <a:off x="8224200" y="4629240"/>
              <a:ext cx="139680" cy="139680"/>
            </a:xfrm>
            <a:custGeom>
              <a:avLst/>
              <a:gdLst/>
              <a:ahLst/>
              <a:rect l="l" t="t" r="r" b="b"/>
              <a:pathLst>
                <a:path w="3784" h="3789">
                  <a:moveTo>
                    <a:pt x="3783" y="0"/>
                  </a:moveTo>
                  <a:lnTo>
                    <a:pt x="3783" y="3788"/>
                  </a:lnTo>
                  <a:lnTo>
                    <a:pt x="2874" y="3788"/>
                  </a:lnTo>
                  <a:lnTo>
                    <a:pt x="2874" y="914"/>
                  </a:lnTo>
                  <a:lnTo>
                    <a:pt x="0" y="914"/>
                  </a:lnTo>
                  <a:lnTo>
                    <a:pt x="0" y="0"/>
                  </a:lnTo>
                  <a:lnTo>
                    <a:pt x="3783" y="0"/>
                  </a:lnTo>
                </a:path>
              </a:pathLst>
            </a:custGeom>
            <a:solidFill>
              <a:srgbClr val="0078ef"/>
            </a:solidFill>
            <a:ln>
              <a:noFill/>
            </a:ln>
          </p:spPr>
          <p:style>
            <a:lnRef idx="0"/>
            <a:fillRef idx="0"/>
            <a:effectRef idx="0"/>
            <a:fontRef idx="minor"/>
          </p:style>
        </p:sp>
        <p:sp>
          <p:nvSpPr>
            <p:cNvPr id="841" name="CustomShape 4"/>
            <p:cNvSpPr/>
            <p:nvPr/>
          </p:nvSpPr>
          <p:spPr>
            <a:xfrm>
              <a:off x="8190360" y="4663080"/>
              <a:ext cx="139680" cy="139680"/>
            </a:xfrm>
            <a:custGeom>
              <a:avLst/>
              <a:gdLst/>
              <a:ahLst/>
              <a:rect l="l" t="t" r="r" b="b"/>
              <a:pathLst>
                <a:path w="3789" h="3784">
                  <a:moveTo>
                    <a:pt x="3788" y="2874"/>
                  </a:moveTo>
                  <a:lnTo>
                    <a:pt x="3788" y="3783"/>
                  </a:lnTo>
                  <a:lnTo>
                    <a:pt x="0" y="3783"/>
                  </a:lnTo>
                  <a:lnTo>
                    <a:pt x="0" y="0"/>
                  </a:lnTo>
                  <a:lnTo>
                    <a:pt x="914" y="0"/>
                  </a:lnTo>
                  <a:lnTo>
                    <a:pt x="914" y="2874"/>
                  </a:lnTo>
                  <a:lnTo>
                    <a:pt x="3788" y="2874"/>
                  </a:lnTo>
                </a:path>
              </a:pathLst>
            </a:custGeom>
            <a:solidFill>
              <a:srgbClr val="0078ef"/>
            </a:solidFill>
            <a:ln>
              <a:noFill/>
            </a:ln>
          </p:spPr>
          <p:style>
            <a:lnRef idx="0"/>
            <a:fillRef idx="0"/>
            <a:effectRef idx="0"/>
            <a:fontRef idx="minor"/>
          </p:style>
        </p:sp>
        <p:sp>
          <p:nvSpPr>
            <p:cNvPr id="842" name="CustomShape 5"/>
            <p:cNvSpPr/>
            <p:nvPr/>
          </p:nvSpPr>
          <p:spPr>
            <a:xfrm>
              <a:off x="8404920" y="4629240"/>
              <a:ext cx="80640" cy="74520"/>
            </a:xfrm>
            <a:custGeom>
              <a:avLst/>
              <a:gdLst/>
              <a:ahLst/>
              <a:rect l="l" t="t" r="r" b="b"/>
              <a:pathLst>
                <a:path w="2187" h="2022">
                  <a:moveTo>
                    <a:pt x="2186" y="2021"/>
                  </a:moveTo>
                  <a:lnTo>
                    <a:pt x="2186" y="0"/>
                  </a:lnTo>
                  <a:lnTo>
                    <a:pt x="1795" y="0"/>
                  </a:lnTo>
                  <a:lnTo>
                    <a:pt x="1096" y="1005"/>
                  </a:lnTo>
                  <a:lnTo>
                    <a:pt x="397" y="0"/>
                  </a:lnTo>
                  <a:lnTo>
                    <a:pt x="0" y="0"/>
                  </a:lnTo>
                  <a:lnTo>
                    <a:pt x="0" y="2021"/>
                  </a:lnTo>
                  <a:lnTo>
                    <a:pt x="397" y="2021"/>
                  </a:lnTo>
                  <a:lnTo>
                    <a:pt x="397" y="693"/>
                  </a:lnTo>
                  <a:lnTo>
                    <a:pt x="977" y="1533"/>
                  </a:lnTo>
                  <a:lnTo>
                    <a:pt x="1215" y="1533"/>
                  </a:lnTo>
                  <a:lnTo>
                    <a:pt x="1789" y="693"/>
                  </a:lnTo>
                  <a:lnTo>
                    <a:pt x="1789" y="2021"/>
                  </a:lnTo>
                  <a:lnTo>
                    <a:pt x="2186" y="2021"/>
                  </a:lnTo>
                </a:path>
              </a:pathLst>
            </a:custGeom>
            <a:solidFill>
              <a:srgbClr val="0078ef"/>
            </a:solidFill>
            <a:ln>
              <a:noFill/>
            </a:ln>
          </p:spPr>
          <p:style>
            <a:lnRef idx="0"/>
            <a:fillRef idx="0"/>
            <a:effectRef idx="0"/>
            <a:fontRef idx="minor"/>
          </p:style>
        </p:sp>
        <p:sp>
          <p:nvSpPr>
            <p:cNvPr id="843" name="CustomShape 6"/>
            <p:cNvSpPr/>
            <p:nvPr/>
          </p:nvSpPr>
          <p:spPr>
            <a:xfrm>
              <a:off x="8523720" y="4629240"/>
              <a:ext cx="14400" cy="74520"/>
            </a:xfrm>
            <a:custGeom>
              <a:avLst/>
              <a:gdLst/>
              <a:ahLst/>
              <a:rect l="l" t="t" r="r" b="b"/>
              <a:pathLst>
                <a:path w="399" h="2022">
                  <a:moveTo>
                    <a:pt x="0" y="2021"/>
                  </a:moveTo>
                  <a:lnTo>
                    <a:pt x="398" y="2021"/>
                  </a:lnTo>
                  <a:lnTo>
                    <a:pt x="398" y="0"/>
                  </a:lnTo>
                  <a:lnTo>
                    <a:pt x="0" y="0"/>
                  </a:lnTo>
                  <a:lnTo>
                    <a:pt x="0" y="2021"/>
                  </a:lnTo>
                </a:path>
              </a:pathLst>
            </a:custGeom>
            <a:solidFill>
              <a:srgbClr val="0078ef"/>
            </a:solidFill>
            <a:ln>
              <a:noFill/>
            </a:ln>
          </p:spPr>
          <p:style>
            <a:lnRef idx="0"/>
            <a:fillRef idx="0"/>
            <a:effectRef idx="0"/>
            <a:fontRef idx="minor"/>
          </p:style>
        </p:sp>
        <p:sp>
          <p:nvSpPr>
            <p:cNvPr id="844" name="CustomShape 7"/>
            <p:cNvSpPr/>
            <p:nvPr/>
          </p:nvSpPr>
          <p:spPr>
            <a:xfrm>
              <a:off x="8575920" y="4629240"/>
              <a:ext cx="73080" cy="74520"/>
            </a:xfrm>
            <a:custGeom>
              <a:avLst/>
              <a:gdLst/>
              <a:ahLst/>
              <a:rect l="l" t="t" r="r" b="b"/>
              <a:pathLst>
                <a:path w="1989" h="2022">
                  <a:moveTo>
                    <a:pt x="1988" y="1823"/>
                  </a:moveTo>
                  <a:lnTo>
                    <a:pt x="1988" y="1823"/>
                  </a:lnTo>
                  <a:cubicBezTo>
                    <a:pt x="1988" y="1368"/>
                    <a:pt x="1988" y="1368"/>
                    <a:pt x="1988" y="1368"/>
                  </a:cubicBezTo>
                  <a:cubicBezTo>
                    <a:pt x="1591" y="1374"/>
                    <a:pt x="1591" y="1374"/>
                    <a:pt x="1591" y="1374"/>
                  </a:cubicBezTo>
                  <a:cubicBezTo>
                    <a:pt x="1591" y="1630"/>
                    <a:pt x="1591" y="1630"/>
                    <a:pt x="1591" y="1630"/>
                  </a:cubicBezTo>
                  <a:cubicBezTo>
                    <a:pt x="398" y="1630"/>
                    <a:pt x="398" y="1630"/>
                    <a:pt x="398" y="1630"/>
                  </a:cubicBezTo>
                  <a:cubicBezTo>
                    <a:pt x="398" y="392"/>
                    <a:pt x="398" y="392"/>
                    <a:pt x="398" y="392"/>
                  </a:cubicBezTo>
                  <a:cubicBezTo>
                    <a:pt x="1591" y="392"/>
                    <a:pt x="1591" y="392"/>
                    <a:pt x="1591" y="392"/>
                  </a:cubicBezTo>
                  <a:cubicBezTo>
                    <a:pt x="1591" y="653"/>
                    <a:pt x="1591" y="653"/>
                    <a:pt x="1591" y="653"/>
                  </a:cubicBezTo>
                  <a:cubicBezTo>
                    <a:pt x="1988" y="653"/>
                    <a:pt x="1988" y="653"/>
                    <a:pt x="1988" y="653"/>
                  </a:cubicBezTo>
                  <a:cubicBezTo>
                    <a:pt x="1988" y="204"/>
                    <a:pt x="1988" y="204"/>
                    <a:pt x="1988" y="204"/>
                  </a:cubicBezTo>
                  <a:cubicBezTo>
                    <a:pt x="1988" y="85"/>
                    <a:pt x="1903" y="0"/>
                    <a:pt x="1790" y="0"/>
                  </a:cubicBezTo>
                  <a:cubicBezTo>
                    <a:pt x="199" y="0"/>
                    <a:pt x="199" y="0"/>
                    <a:pt x="199" y="0"/>
                  </a:cubicBezTo>
                  <a:cubicBezTo>
                    <a:pt x="91" y="0"/>
                    <a:pt x="0" y="85"/>
                    <a:pt x="0" y="204"/>
                  </a:cubicBezTo>
                  <a:cubicBezTo>
                    <a:pt x="0" y="1823"/>
                    <a:pt x="0" y="1823"/>
                    <a:pt x="0" y="1823"/>
                  </a:cubicBezTo>
                  <a:cubicBezTo>
                    <a:pt x="0" y="1936"/>
                    <a:pt x="91" y="2021"/>
                    <a:pt x="199" y="2021"/>
                  </a:cubicBezTo>
                  <a:cubicBezTo>
                    <a:pt x="1790" y="2021"/>
                    <a:pt x="1790" y="2021"/>
                    <a:pt x="1790" y="2021"/>
                  </a:cubicBezTo>
                  <a:cubicBezTo>
                    <a:pt x="1903" y="2021"/>
                    <a:pt x="1988" y="1936"/>
                    <a:pt x="1988" y="1823"/>
                  </a:cubicBezTo>
                </a:path>
              </a:pathLst>
            </a:custGeom>
            <a:solidFill>
              <a:srgbClr val="0078ef"/>
            </a:solidFill>
            <a:ln>
              <a:noFill/>
            </a:ln>
          </p:spPr>
          <p:style>
            <a:lnRef idx="0"/>
            <a:fillRef idx="0"/>
            <a:effectRef idx="0"/>
            <a:fontRef idx="minor"/>
          </p:style>
        </p:sp>
        <p:sp>
          <p:nvSpPr>
            <p:cNvPr id="845" name="CustomShape 8"/>
            <p:cNvSpPr/>
            <p:nvPr/>
          </p:nvSpPr>
          <p:spPr>
            <a:xfrm>
              <a:off x="8687520" y="4629240"/>
              <a:ext cx="73080" cy="74520"/>
            </a:xfrm>
            <a:custGeom>
              <a:avLst/>
              <a:gdLst/>
              <a:ahLst/>
              <a:rect l="l" t="t" r="r" b="b"/>
              <a:pathLst>
                <a:path w="1983" h="2022">
                  <a:moveTo>
                    <a:pt x="1982" y="2021"/>
                  </a:moveTo>
                  <a:lnTo>
                    <a:pt x="1982" y="2021"/>
                  </a:lnTo>
                  <a:cubicBezTo>
                    <a:pt x="1386" y="1215"/>
                    <a:pt x="1386" y="1215"/>
                    <a:pt x="1386" y="1215"/>
                  </a:cubicBezTo>
                  <a:cubicBezTo>
                    <a:pt x="1783" y="1215"/>
                    <a:pt x="1783" y="1215"/>
                    <a:pt x="1783" y="1215"/>
                  </a:cubicBezTo>
                  <a:cubicBezTo>
                    <a:pt x="1897" y="1215"/>
                    <a:pt x="1982" y="1124"/>
                    <a:pt x="1982" y="1011"/>
                  </a:cubicBezTo>
                  <a:cubicBezTo>
                    <a:pt x="1982" y="204"/>
                    <a:pt x="1982" y="204"/>
                    <a:pt x="1982" y="204"/>
                  </a:cubicBezTo>
                  <a:cubicBezTo>
                    <a:pt x="1982" y="85"/>
                    <a:pt x="1897" y="0"/>
                    <a:pt x="1783" y="0"/>
                  </a:cubicBezTo>
                  <a:cubicBezTo>
                    <a:pt x="0" y="0"/>
                    <a:pt x="0" y="0"/>
                    <a:pt x="0" y="0"/>
                  </a:cubicBezTo>
                  <a:cubicBezTo>
                    <a:pt x="0" y="2021"/>
                    <a:pt x="0" y="2021"/>
                    <a:pt x="0" y="2021"/>
                  </a:cubicBezTo>
                  <a:cubicBezTo>
                    <a:pt x="397" y="2021"/>
                    <a:pt x="397" y="2021"/>
                    <a:pt x="397" y="2021"/>
                  </a:cubicBezTo>
                  <a:cubicBezTo>
                    <a:pt x="397" y="1215"/>
                    <a:pt x="397" y="1215"/>
                    <a:pt x="397" y="1215"/>
                  </a:cubicBezTo>
                  <a:cubicBezTo>
                    <a:pt x="886" y="1215"/>
                    <a:pt x="886" y="1215"/>
                    <a:pt x="886" y="1215"/>
                  </a:cubicBezTo>
                  <a:cubicBezTo>
                    <a:pt x="1482" y="2021"/>
                    <a:pt x="1482" y="2021"/>
                    <a:pt x="1482" y="2021"/>
                  </a:cubicBezTo>
                  <a:cubicBezTo>
                    <a:pt x="1982" y="2021"/>
                    <a:pt x="1982" y="2021"/>
                    <a:pt x="1982" y="2021"/>
                  </a:cubicBezTo>
                  <a:close/>
                  <a:moveTo>
                    <a:pt x="397" y="392"/>
                  </a:moveTo>
                  <a:lnTo>
                    <a:pt x="397" y="392"/>
                  </a:lnTo>
                  <a:cubicBezTo>
                    <a:pt x="1585" y="392"/>
                    <a:pt x="1585" y="392"/>
                    <a:pt x="1585" y="392"/>
                  </a:cubicBezTo>
                  <a:cubicBezTo>
                    <a:pt x="1585" y="817"/>
                    <a:pt x="1585" y="817"/>
                    <a:pt x="1585" y="817"/>
                  </a:cubicBezTo>
                  <a:cubicBezTo>
                    <a:pt x="397" y="817"/>
                    <a:pt x="397" y="817"/>
                    <a:pt x="397" y="817"/>
                  </a:cubicBezTo>
                  <a:cubicBezTo>
                    <a:pt x="397" y="392"/>
                    <a:pt x="397" y="392"/>
                    <a:pt x="397" y="392"/>
                  </a:cubicBezTo>
                  <a:close/>
                </a:path>
              </a:pathLst>
            </a:custGeom>
            <a:solidFill>
              <a:srgbClr val="0078ef"/>
            </a:solidFill>
            <a:ln>
              <a:noFill/>
            </a:ln>
          </p:spPr>
          <p:style>
            <a:lnRef idx="0"/>
            <a:fillRef idx="0"/>
            <a:effectRef idx="0"/>
            <a:fontRef idx="minor"/>
          </p:style>
        </p:sp>
        <p:sp>
          <p:nvSpPr>
            <p:cNvPr id="846" name="CustomShape 9"/>
            <p:cNvSpPr/>
            <p:nvPr/>
          </p:nvSpPr>
          <p:spPr>
            <a:xfrm>
              <a:off x="8798400" y="4629240"/>
              <a:ext cx="73080" cy="74520"/>
            </a:xfrm>
            <a:custGeom>
              <a:avLst/>
              <a:gdLst/>
              <a:ahLst/>
              <a:rect l="l" t="t" r="r" b="b"/>
              <a:pathLst>
                <a:path w="1984" h="2022">
                  <a:moveTo>
                    <a:pt x="1983" y="1823"/>
                  </a:moveTo>
                  <a:lnTo>
                    <a:pt x="1983" y="1823"/>
                  </a:lnTo>
                  <a:cubicBezTo>
                    <a:pt x="1983" y="204"/>
                    <a:pt x="1983" y="204"/>
                    <a:pt x="1983" y="204"/>
                  </a:cubicBezTo>
                  <a:cubicBezTo>
                    <a:pt x="1983" y="85"/>
                    <a:pt x="1898" y="0"/>
                    <a:pt x="1784" y="0"/>
                  </a:cubicBezTo>
                  <a:cubicBezTo>
                    <a:pt x="194" y="0"/>
                    <a:pt x="194" y="0"/>
                    <a:pt x="194" y="0"/>
                  </a:cubicBezTo>
                  <a:cubicBezTo>
                    <a:pt x="86" y="0"/>
                    <a:pt x="0" y="85"/>
                    <a:pt x="0" y="204"/>
                  </a:cubicBezTo>
                  <a:cubicBezTo>
                    <a:pt x="0" y="1823"/>
                    <a:pt x="0" y="1823"/>
                    <a:pt x="0" y="1823"/>
                  </a:cubicBezTo>
                  <a:cubicBezTo>
                    <a:pt x="0" y="1936"/>
                    <a:pt x="86" y="2021"/>
                    <a:pt x="194" y="2021"/>
                  </a:cubicBezTo>
                  <a:cubicBezTo>
                    <a:pt x="1784" y="2021"/>
                    <a:pt x="1784" y="2021"/>
                    <a:pt x="1784" y="2021"/>
                  </a:cubicBezTo>
                  <a:cubicBezTo>
                    <a:pt x="1898" y="2021"/>
                    <a:pt x="1983" y="1936"/>
                    <a:pt x="1983" y="1823"/>
                  </a:cubicBezTo>
                  <a:close/>
                  <a:moveTo>
                    <a:pt x="398" y="392"/>
                  </a:moveTo>
                  <a:lnTo>
                    <a:pt x="398" y="392"/>
                  </a:lnTo>
                  <a:cubicBezTo>
                    <a:pt x="1585" y="392"/>
                    <a:pt x="1585" y="392"/>
                    <a:pt x="1585" y="392"/>
                  </a:cubicBezTo>
                  <a:cubicBezTo>
                    <a:pt x="1585" y="1630"/>
                    <a:pt x="1585" y="1630"/>
                    <a:pt x="1585" y="1630"/>
                  </a:cubicBezTo>
                  <a:cubicBezTo>
                    <a:pt x="398" y="1630"/>
                    <a:pt x="398" y="1630"/>
                    <a:pt x="398" y="1630"/>
                  </a:cubicBezTo>
                  <a:cubicBezTo>
                    <a:pt x="398" y="392"/>
                    <a:pt x="398" y="392"/>
                    <a:pt x="398" y="392"/>
                  </a:cubicBezTo>
                  <a:close/>
                </a:path>
              </a:pathLst>
            </a:custGeom>
            <a:solidFill>
              <a:srgbClr val="0078ef"/>
            </a:solidFill>
            <a:ln>
              <a:noFill/>
            </a:ln>
          </p:spPr>
          <p:style>
            <a:lnRef idx="0"/>
            <a:fillRef idx="0"/>
            <a:effectRef idx="0"/>
            <a:fontRef idx="minor"/>
          </p:style>
        </p:sp>
        <p:sp>
          <p:nvSpPr>
            <p:cNvPr id="847" name="CustomShape 10"/>
            <p:cNvSpPr/>
            <p:nvPr/>
          </p:nvSpPr>
          <p:spPr>
            <a:xfrm>
              <a:off x="8404920" y="4727520"/>
              <a:ext cx="73080" cy="74880"/>
            </a:xfrm>
            <a:custGeom>
              <a:avLst/>
              <a:gdLst/>
              <a:ahLst/>
              <a:rect l="l" t="t" r="r" b="b"/>
              <a:pathLst>
                <a:path w="1989" h="2028">
                  <a:moveTo>
                    <a:pt x="1988" y="398"/>
                  </a:moveTo>
                  <a:lnTo>
                    <a:pt x="1988" y="0"/>
                  </a:lnTo>
                  <a:lnTo>
                    <a:pt x="0" y="0"/>
                  </a:lnTo>
                  <a:lnTo>
                    <a:pt x="0" y="2027"/>
                  </a:lnTo>
                  <a:lnTo>
                    <a:pt x="397" y="2027"/>
                  </a:lnTo>
                  <a:lnTo>
                    <a:pt x="397" y="1215"/>
                  </a:lnTo>
                  <a:lnTo>
                    <a:pt x="1590" y="1215"/>
                  </a:lnTo>
                  <a:lnTo>
                    <a:pt x="1590" y="812"/>
                  </a:lnTo>
                  <a:lnTo>
                    <a:pt x="397" y="812"/>
                  </a:lnTo>
                  <a:lnTo>
                    <a:pt x="397" y="398"/>
                  </a:lnTo>
                  <a:lnTo>
                    <a:pt x="1988" y="398"/>
                  </a:lnTo>
                </a:path>
              </a:pathLst>
            </a:custGeom>
            <a:solidFill>
              <a:srgbClr val="0078ef"/>
            </a:solidFill>
            <a:ln>
              <a:noFill/>
            </a:ln>
          </p:spPr>
          <p:style>
            <a:lnRef idx="0"/>
            <a:fillRef idx="0"/>
            <a:effectRef idx="0"/>
            <a:fontRef idx="minor"/>
          </p:style>
        </p:sp>
        <p:sp>
          <p:nvSpPr>
            <p:cNvPr id="848" name="CustomShape 11"/>
            <p:cNvSpPr/>
            <p:nvPr/>
          </p:nvSpPr>
          <p:spPr>
            <a:xfrm>
              <a:off x="8499240" y="4727520"/>
              <a:ext cx="73080" cy="74880"/>
            </a:xfrm>
            <a:custGeom>
              <a:avLst/>
              <a:gdLst/>
              <a:ahLst/>
              <a:rect l="l" t="t" r="r" b="b"/>
              <a:pathLst>
                <a:path w="1989" h="2028">
                  <a:moveTo>
                    <a:pt x="1988" y="1823"/>
                  </a:moveTo>
                  <a:lnTo>
                    <a:pt x="1988" y="1823"/>
                  </a:lnTo>
                  <a:cubicBezTo>
                    <a:pt x="1988" y="204"/>
                    <a:pt x="1988" y="204"/>
                    <a:pt x="1988" y="204"/>
                  </a:cubicBezTo>
                  <a:cubicBezTo>
                    <a:pt x="1988" y="91"/>
                    <a:pt x="1902" y="0"/>
                    <a:pt x="1789" y="0"/>
                  </a:cubicBezTo>
                  <a:cubicBezTo>
                    <a:pt x="199" y="0"/>
                    <a:pt x="199" y="0"/>
                    <a:pt x="199" y="0"/>
                  </a:cubicBezTo>
                  <a:cubicBezTo>
                    <a:pt x="85" y="0"/>
                    <a:pt x="0" y="91"/>
                    <a:pt x="0" y="204"/>
                  </a:cubicBezTo>
                  <a:cubicBezTo>
                    <a:pt x="0" y="1823"/>
                    <a:pt x="0" y="1823"/>
                    <a:pt x="0" y="1823"/>
                  </a:cubicBezTo>
                  <a:cubicBezTo>
                    <a:pt x="0" y="1937"/>
                    <a:pt x="85" y="2027"/>
                    <a:pt x="199" y="2027"/>
                  </a:cubicBezTo>
                  <a:cubicBezTo>
                    <a:pt x="1789" y="2027"/>
                    <a:pt x="1789" y="2027"/>
                    <a:pt x="1789" y="2027"/>
                  </a:cubicBezTo>
                  <a:cubicBezTo>
                    <a:pt x="1902" y="2027"/>
                    <a:pt x="1988" y="1937"/>
                    <a:pt x="1988" y="1823"/>
                  </a:cubicBezTo>
                  <a:close/>
                  <a:moveTo>
                    <a:pt x="397" y="398"/>
                  </a:moveTo>
                  <a:lnTo>
                    <a:pt x="397" y="398"/>
                  </a:lnTo>
                  <a:cubicBezTo>
                    <a:pt x="1590" y="398"/>
                    <a:pt x="1590" y="398"/>
                    <a:pt x="1590" y="398"/>
                  </a:cubicBezTo>
                  <a:cubicBezTo>
                    <a:pt x="1590" y="1630"/>
                    <a:pt x="1590" y="1630"/>
                    <a:pt x="1590" y="1630"/>
                  </a:cubicBezTo>
                  <a:cubicBezTo>
                    <a:pt x="397" y="1630"/>
                    <a:pt x="397" y="1630"/>
                    <a:pt x="397" y="1630"/>
                  </a:cubicBezTo>
                  <a:cubicBezTo>
                    <a:pt x="397" y="398"/>
                    <a:pt x="397" y="398"/>
                    <a:pt x="397" y="398"/>
                  </a:cubicBezTo>
                  <a:close/>
                </a:path>
              </a:pathLst>
            </a:custGeom>
            <a:solidFill>
              <a:srgbClr val="0078ef"/>
            </a:solidFill>
            <a:ln>
              <a:noFill/>
            </a:ln>
          </p:spPr>
          <p:style>
            <a:lnRef idx="0"/>
            <a:fillRef idx="0"/>
            <a:effectRef idx="0"/>
            <a:fontRef idx="minor"/>
          </p:style>
        </p:sp>
        <p:sp>
          <p:nvSpPr>
            <p:cNvPr id="849" name="CustomShape 12"/>
            <p:cNvSpPr/>
            <p:nvPr/>
          </p:nvSpPr>
          <p:spPr>
            <a:xfrm>
              <a:off x="8598960" y="4727520"/>
              <a:ext cx="73080" cy="74880"/>
            </a:xfrm>
            <a:custGeom>
              <a:avLst/>
              <a:gdLst/>
              <a:ahLst/>
              <a:rect l="l" t="t" r="r" b="b"/>
              <a:pathLst>
                <a:path w="1989" h="2028">
                  <a:moveTo>
                    <a:pt x="1988" y="1823"/>
                  </a:moveTo>
                  <a:lnTo>
                    <a:pt x="1988" y="1823"/>
                  </a:lnTo>
                  <a:cubicBezTo>
                    <a:pt x="1988" y="1374"/>
                    <a:pt x="1988" y="1374"/>
                    <a:pt x="1988" y="1374"/>
                  </a:cubicBezTo>
                  <a:cubicBezTo>
                    <a:pt x="1590" y="1374"/>
                    <a:pt x="1590" y="1374"/>
                    <a:pt x="1590" y="1374"/>
                  </a:cubicBezTo>
                  <a:cubicBezTo>
                    <a:pt x="1590" y="1630"/>
                    <a:pt x="1590" y="1630"/>
                    <a:pt x="1590" y="1630"/>
                  </a:cubicBezTo>
                  <a:cubicBezTo>
                    <a:pt x="397" y="1630"/>
                    <a:pt x="397" y="1630"/>
                    <a:pt x="397" y="1630"/>
                  </a:cubicBezTo>
                  <a:cubicBezTo>
                    <a:pt x="397" y="398"/>
                    <a:pt x="397" y="398"/>
                    <a:pt x="397" y="398"/>
                  </a:cubicBezTo>
                  <a:cubicBezTo>
                    <a:pt x="1590" y="398"/>
                    <a:pt x="1590" y="398"/>
                    <a:pt x="1590" y="398"/>
                  </a:cubicBezTo>
                  <a:cubicBezTo>
                    <a:pt x="1590" y="653"/>
                    <a:pt x="1590" y="653"/>
                    <a:pt x="1590" y="653"/>
                  </a:cubicBezTo>
                  <a:cubicBezTo>
                    <a:pt x="1988" y="659"/>
                    <a:pt x="1988" y="659"/>
                    <a:pt x="1988" y="659"/>
                  </a:cubicBezTo>
                  <a:cubicBezTo>
                    <a:pt x="1988" y="204"/>
                    <a:pt x="1988" y="204"/>
                    <a:pt x="1988" y="204"/>
                  </a:cubicBezTo>
                  <a:cubicBezTo>
                    <a:pt x="1988" y="91"/>
                    <a:pt x="1897" y="0"/>
                    <a:pt x="1783" y="0"/>
                  </a:cubicBezTo>
                  <a:cubicBezTo>
                    <a:pt x="198" y="0"/>
                    <a:pt x="198" y="0"/>
                    <a:pt x="198" y="0"/>
                  </a:cubicBezTo>
                  <a:cubicBezTo>
                    <a:pt x="85" y="0"/>
                    <a:pt x="0" y="91"/>
                    <a:pt x="0" y="204"/>
                  </a:cubicBezTo>
                  <a:cubicBezTo>
                    <a:pt x="0" y="1823"/>
                    <a:pt x="0" y="1823"/>
                    <a:pt x="0" y="1823"/>
                  </a:cubicBezTo>
                  <a:cubicBezTo>
                    <a:pt x="0" y="1937"/>
                    <a:pt x="85" y="2027"/>
                    <a:pt x="198" y="2027"/>
                  </a:cubicBezTo>
                  <a:cubicBezTo>
                    <a:pt x="1783" y="2027"/>
                    <a:pt x="1783" y="2027"/>
                    <a:pt x="1783" y="2027"/>
                  </a:cubicBezTo>
                  <a:cubicBezTo>
                    <a:pt x="1897" y="2027"/>
                    <a:pt x="1988" y="1937"/>
                    <a:pt x="1988" y="1823"/>
                  </a:cubicBezTo>
                </a:path>
              </a:pathLst>
            </a:custGeom>
            <a:solidFill>
              <a:srgbClr val="0078ef"/>
            </a:solidFill>
            <a:ln>
              <a:noFill/>
            </a:ln>
          </p:spPr>
          <p:style>
            <a:lnRef idx="0"/>
            <a:fillRef idx="0"/>
            <a:effectRef idx="0"/>
            <a:fontRef idx="minor"/>
          </p:style>
        </p:sp>
        <p:sp>
          <p:nvSpPr>
            <p:cNvPr id="850" name="CustomShape 13"/>
            <p:cNvSpPr/>
            <p:nvPr/>
          </p:nvSpPr>
          <p:spPr>
            <a:xfrm>
              <a:off x="8698680" y="4727520"/>
              <a:ext cx="73080" cy="74880"/>
            </a:xfrm>
            <a:custGeom>
              <a:avLst/>
              <a:gdLst/>
              <a:ahLst/>
              <a:rect l="l" t="t" r="r" b="b"/>
              <a:pathLst>
                <a:path w="1984" h="2028">
                  <a:moveTo>
                    <a:pt x="1983" y="1823"/>
                  </a:moveTo>
                  <a:lnTo>
                    <a:pt x="1983" y="1823"/>
                  </a:lnTo>
                  <a:cubicBezTo>
                    <a:pt x="1983" y="0"/>
                    <a:pt x="1983" y="0"/>
                    <a:pt x="1983" y="0"/>
                  </a:cubicBezTo>
                  <a:cubicBezTo>
                    <a:pt x="1591" y="0"/>
                    <a:pt x="1591" y="0"/>
                    <a:pt x="1591" y="0"/>
                  </a:cubicBezTo>
                  <a:cubicBezTo>
                    <a:pt x="1591" y="1630"/>
                    <a:pt x="1591" y="1630"/>
                    <a:pt x="1591" y="1630"/>
                  </a:cubicBezTo>
                  <a:cubicBezTo>
                    <a:pt x="398" y="1630"/>
                    <a:pt x="398" y="1630"/>
                    <a:pt x="398" y="1630"/>
                  </a:cubicBezTo>
                  <a:cubicBezTo>
                    <a:pt x="398" y="0"/>
                    <a:pt x="398" y="0"/>
                    <a:pt x="398" y="0"/>
                  </a:cubicBezTo>
                  <a:cubicBezTo>
                    <a:pt x="0" y="0"/>
                    <a:pt x="0" y="0"/>
                    <a:pt x="0" y="0"/>
                  </a:cubicBezTo>
                  <a:cubicBezTo>
                    <a:pt x="0" y="1823"/>
                    <a:pt x="0" y="1823"/>
                    <a:pt x="0" y="1823"/>
                  </a:cubicBezTo>
                  <a:cubicBezTo>
                    <a:pt x="0" y="1937"/>
                    <a:pt x="86" y="2027"/>
                    <a:pt x="199" y="2027"/>
                  </a:cubicBezTo>
                  <a:cubicBezTo>
                    <a:pt x="1784" y="2027"/>
                    <a:pt x="1784" y="2027"/>
                    <a:pt x="1784" y="2027"/>
                  </a:cubicBezTo>
                  <a:cubicBezTo>
                    <a:pt x="1898" y="2027"/>
                    <a:pt x="1983" y="1937"/>
                    <a:pt x="1983" y="1823"/>
                  </a:cubicBezTo>
                </a:path>
              </a:pathLst>
            </a:custGeom>
            <a:solidFill>
              <a:srgbClr val="0078ef"/>
            </a:solidFill>
            <a:ln>
              <a:noFill/>
            </a:ln>
          </p:spPr>
          <p:style>
            <a:lnRef idx="0"/>
            <a:fillRef idx="0"/>
            <a:effectRef idx="0"/>
            <a:fontRef idx="minor"/>
          </p:style>
        </p:sp>
        <p:sp>
          <p:nvSpPr>
            <p:cNvPr id="851" name="CustomShape 14"/>
            <p:cNvSpPr/>
            <p:nvPr/>
          </p:nvSpPr>
          <p:spPr>
            <a:xfrm>
              <a:off x="8798400" y="4727520"/>
              <a:ext cx="73080" cy="74880"/>
            </a:xfrm>
            <a:custGeom>
              <a:avLst/>
              <a:gdLst/>
              <a:ahLst/>
              <a:rect l="l" t="t" r="r" b="b"/>
              <a:pathLst>
                <a:path w="1984" h="2028">
                  <a:moveTo>
                    <a:pt x="1983" y="1823"/>
                  </a:moveTo>
                  <a:lnTo>
                    <a:pt x="1983" y="1823"/>
                  </a:lnTo>
                  <a:cubicBezTo>
                    <a:pt x="1983" y="1017"/>
                    <a:pt x="1983" y="1017"/>
                    <a:pt x="1983" y="1017"/>
                  </a:cubicBezTo>
                  <a:cubicBezTo>
                    <a:pt x="1983" y="909"/>
                    <a:pt x="1898" y="812"/>
                    <a:pt x="1784" y="812"/>
                  </a:cubicBezTo>
                  <a:cubicBezTo>
                    <a:pt x="398" y="812"/>
                    <a:pt x="398" y="812"/>
                    <a:pt x="398" y="812"/>
                  </a:cubicBezTo>
                  <a:cubicBezTo>
                    <a:pt x="398" y="398"/>
                    <a:pt x="398" y="398"/>
                    <a:pt x="398" y="398"/>
                  </a:cubicBezTo>
                  <a:cubicBezTo>
                    <a:pt x="1585" y="398"/>
                    <a:pt x="1585" y="398"/>
                    <a:pt x="1585" y="398"/>
                  </a:cubicBezTo>
                  <a:cubicBezTo>
                    <a:pt x="1585" y="613"/>
                    <a:pt x="1585" y="613"/>
                    <a:pt x="1585" y="613"/>
                  </a:cubicBezTo>
                  <a:cubicBezTo>
                    <a:pt x="1983" y="613"/>
                    <a:pt x="1983" y="613"/>
                    <a:pt x="1983" y="613"/>
                  </a:cubicBezTo>
                  <a:cubicBezTo>
                    <a:pt x="1983" y="204"/>
                    <a:pt x="1983" y="204"/>
                    <a:pt x="1983" y="204"/>
                  </a:cubicBezTo>
                  <a:cubicBezTo>
                    <a:pt x="1983" y="91"/>
                    <a:pt x="1898" y="0"/>
                    <a:pt x="1784" y="0"/>
                  </a:cubicBezTo>
                  <a:cubicBezTo>
                    <a:pt x="194" y="0"/>
                    <a:pt x="194" y="0"/>
                    <a:pt x="194" y="0"/>
                  </a:cubicBezTo>
                  <a:cubicBezTo>
                    <a:pt x="86" y="0"/>
                    <a:pt x="0" y="91"/>
                    <a:pt x="0" y="204"/>
                  </a:cubicBezTo>
                  <a:cubicBezTo>
                    <a:pt x="0" y="1011"/>
                    <a:pt x="0" y="1011"/>
                    <a:pt x="0" y="1011"/>
                  </a:cubicBezTo>
                  <a:cubicBezTo>
                    <a:pt x="0" y="1124"/>
                    <a:pt x="86" y="1215"/>
                    <a:pt x="194" y="1215"/>
                  </a:cubicBezTo>
                  <a:cubicBezTo>
                    <a:pt x="1585" y="1215"/>
                    <a:pt x="1585" y="1215"/>
                    <a:pt x="1585" y="1215"/>
                  </a:cubicBezTo>
                  <a:cubicBezTo>
                    <a:pt x="1585" y="1630"/>
                    <a:pt x="1585" y="1630"/>
                    <a:pt x="1585" y="1630"/>
                  </a:cubicBezTo>
                  <a:cubicBezTo>
                    <a:pt x="398" y="1630"/>
                    <a:pt x="398" y="1630"/>
                    <a:pt x="398" y="1630"/>
                  </a:cubicBezTo>
                  <a:cubicBezTo>
                    <a:pt x="398" y="1420"/>
                    <a:pt x="398" y="1420"/>
                    <a:pt x="398" y="1420"/>
                  </a:cubicBezTo>
                  <a:cubicBezTo>
                    <a:pt x="0" y="1420"/>
                    <a:pt x="0" y="1420"/>
                    <a:pt x="0" y="1420"/>
                  </a:cubicBezTo>
                  <a:cubicBezTo>
                    <a:pt x="0" y="1823"/>
                    <a:pt x="0" y="1823"/>
                    <a:pt x="0" y="1823"/>
                  </a:cubicBezTo>
                  <a:cubicBezTo>
                    <a:pt x="0" y="1937"/>
                    <a:pt x="86" y="2027"/>
                    <a:pt x="194" y="2027"/>
                  </a:cubicBezTo>
                  <a:cubicBezTo>
                    <a:pt x="1784" y="2027"/>
                    <a:pt x="1784" y="2027"/>
                    <a:pt x="1784" y="2027"/>
                  </a:cubicBezTo>
                  <a:cubicBezTo>
                    <a:pt x="1898" y="2027"/>
                    <a:pt x="1983" y="1937"/>
                    <a:pt x="1983" y="1823"/>
                  </a:cubicBezTo>
                </a:path>
              </a:pathLst>
            </a:custGeom>
            <a:solidFill>
              <a:srgbClr val="0078ef"/>
            </a:solidFill>
            <a:ln>
              <a:noFill/>
            </a:ln>
          </p:spPr>
          <p:style>
            <a:lnRef idx="0"/>
            <a:fillRef idx="0"/>
            <a:effectRef idx="0"/>
            <a:fontRef idx="minor"/>
          </p:style>
        </p:sp>
        <p:sp>
          <p:nvSpPr>
            <p:cNvPr id="852" name="CustomShape 15"/>
            <p:cNvSpPr/>
            <p:nvPr/>
          </p:nvSpPr>
          <p:spPr>
            <a:xfrm>
              <a:off x="8888040" y="4629960"/>
              <a:ext cx="27000" cy="27000"/>
            </a:xfrm>
            <a:custGeom>
              <a:avLst/>
              <a:gdLst/>
              <a:ahLst/>
              <a:rect l="l" t="t" r="r" b="b"/>
              <a:pathLst>
                <a:path w="740" h="739">
                  <a:moveTo>
                    <a:pt x="370" y="738"/>
                  </a:moveTo>
                  <a:lnTo>
                    <a:pt x="370" y="738"/>
                  </a:lnTo>
                  <a:cubicBezTo>
                    <a:pt x="165" y="738"/>
                    <a:pt x="0" y="573"/>
                    <a:pt x="0" y="369"/>
                  </a:cubicBezTo>
                  <a:cubicBezTo>
                    <a:pt x="0" y="159"/>
                    <a:pt x="165" y="0"/>
                    <a:pt x="370" y="0"/>
                  </a:cubicBezTo>
                  <a:cubicBezTo>
                    <a:pt x="574" y="0"/>
                    <a:pt x="739" y="164"/>
                    <a:pt x="739" y="363"/>
                  </a:cubicBezTo>
                  <a:cubicBezTo>
                    <a:pt x="739" y="573"/>
                    <a:pt x="574" y="738"/>
                    <a:pt x="370" y="738"/>
                  </a:cubicBezTo>
                  <a:close/>
                  <a:moveTo>
                    <a:pt x="370" y="34"/>
                  </a:moveTo>
                  <a:lnTo>
                    <a:pt x="370" y="34"/>
                  </a:lnTo>
                  <a:cubicBezTo>
                    <a:pt x="182" y="34"/>
                    <a:pt x="35" y="181"/>
                    <a:pt x="35" y="369"/>
                  </a:cubicBezTo>
                  <a:cubicBezTo>
                    <a:pt x="35" y="556"/>
                    <a:pt x="182" y="704"/>
                    <a:pt x="370" y="704"/>
                  </a:cubicBezTo>
                  <a:cubicBezTo>
                    <a:pt x="557" y="704"/>
                    <a:pt x="705" y="556"/>
                    <a:pt x="705" y="369"/>
                  </a:cubicBezTo>
                  <a:cubicBezTo>
                    <a:pt x="705" y="181"/>
                    <a:pt x="557" y="34"/>
                    <a:pt x="370" y="34"/>
                  </a:cubicBezTo>
                  <a:close/>
                  <a:moveTo>
                    <a:pt x="461" y="602"/>
                  </a:moveTo>
                  <a:lnTo>
                    <a:pt x="461" y="602"/>
                  </a:lnTo>
                  <a:cubicBezTo>
                    <a:pt x="364" y="397"/>
                    <a:pt x="364" y="397"/>
                    <a:pt x="364" y="397"/>
                  </a:cubicBezTo>
                  <a:cubicBezTo>
                    <a:pt x="290" y="397"/>
                    <a:pt x="290" y="397"/>
                    <a:pt x="290" y="397"/>
                  </a:cubicBezTo>
                  <a:cubicBezTo>
                    <a:pt x="290" y="602"/>
                    <a:pt x="290" y="602"/>
                    <a:pt x="290" y="602"/>
                  </a:cubicBezTo>
                  <a:cubicBezTo>
                    <a:pt x="233" y="602"/>
                    <a:pt x="233" y="602"/>
                    <a:pt x="233" y="602"/>
                  </a:cubicBezTo>
                  <a:cubicBezTo>
                    <a:pt x="233" y="136"/>
                    <a:pt x="233" y="136"/>
                    <a:pt x="233" y="136"/>
                  </a:cubicBezTo>
                  <a:cubicBezTo>
                    <a:pt x="370" y="136"/>
                    <a:pt x="370" y="136"/>
                    <a:pt x="370" y="136"/>
                  </a:cubicBezTo>
                  <a:cubicBezTo>
                    <a:pt x="472" y="136"/>
                    <a:pt x="517" y="181"/>
                    <a:pt x="517" y="267"/>
                  </a:cubicBezTo>
                  <a:cubicBezTo>
                    <a:pt x="517" y="335"/>
                    <a:pt x="483" y="380"/>
                    <a:pt x="426" y="392"/>
                  </a:cubicBezTo>
                  <a:cubicBezTo>
                    <a:pt x="523" y="602"/>
                    <a:pt x="523" y="602"/>
                    <a:pt x="523" y="602"/>
                  </a:cubicBezTo>
                  <a:lnTo>
                    <a:pt x="461" y="602"/>
                  </a:lnTo>
                  <a:close/>
                  <a:moveTo>
                    <a:pt x="290" y="346"/>
                  </a:moveTo>
                  <a:lnTo>
                    <a:pt x="290" y="346"/>
                  </a:lnTo>
                  <a:cubicBezTo>
                    <a:pt x="370" y="346"/>
                    <a:pt x="370" y="346"/>
                    <a:pt x="370" y="346"/>
                  </a:cubicBezTo>
                  <a:cubicBezTo>
                    <a:pt x="438" y="346"/>
                    <a:pt x="461" y="323"/>
                    <a:pt x="461" y="267"/>
                  </a:cubicBezTo>
                  <a:cubicBezTo>
                    <a:pt x="461" y="204"/>
                    <a:pt x="438" y="187"/>
                    <a:pt x="364" y="187"/>
                  </a:cubicBezTo>
                  <a:cubicBezTo>
                    <a:pt x="290" y="187"/>
                    <a:pt x="290" y="187"/>
                    <a:pt x="290" y="187"/>
                  </a:cubicBezTo>
                  <a:lnTo>
                    <a:pt x="290" y="346"/>
                  </a:lnTo>
                  <a:close/>
                </a:path>
              </a:pathLst>
            </a:custGeom>
            <a:solidFill>
              <a:srgbClr val="0078ef"/>
            </a:solidFill>
            <a:ln>
              <a:noFill/>
            </a:ln>
          </p:spPr>
          <p:style>
            <a:lnRef idx="0"/>
            <a:fillRef idx="0"/>
            <a:effectRef idx="0"/>
            <a:fontRef idx="minor"/>
          </p:style>
        </p:sp>
      </p:grpSp>
      <p:grpSp>
        <p:nvGrpSpPr>
          <p:cNvPr id="853" name="Group 16"/>
          <p:cNvGrpSpPr/>
          <p:nvPr/>
        </p:nvGrpSpPr>
        <p:grpSpPr>
          <a:xfrm>
            <a:off x="0" y="0"/>
            <a:ext cx="9143640" cy="5143320"/>
            <a:chOff x="0" y="0"/>
            <a:chExt cx="9143640" cy="5143320"/>
          </a:xfrm>
        </p:grpSpPr>
        <p:sp>
          <p:nvSpPr>
            <p:cNvPr id="854" name="CustomShape 17"/>
            <p:cNvSpPr/>
            <p:nvPr/>
          </p:nvSpPr>
          <p:spPr>
            <a:xfrm>
              <a:off x="0" y="0"/>
              <a:ext cx="5435640" cy="5143320"/>
            </a:xfrm>
            <a:prstGeom prst="rect">
              <a:avLst/>
            </a:prstGeom>
            <a:gradFill rotWithShape="0">
              <a:gsLst>
                <a:gs pos="0">
                  <a:srgbClr val="00b0f0"/>
                </a:gs>
                <a:gs pos="95000">
                  <a:srgbClr val="027fdd"/>
                </a:gs>
              </a:gsLst>
              <a:lin ang="2700000"/>
            </a:gradFill>
            <a:ln>
              <a:noFill/>
            </a:ln>
          </p:spPr>
          <p:style>
            <a:lnRef idx="2">
              <a:schemeClr val="accent1">
                <a:shade val="50000"/>
              </a:schemeClr>
            </a:lnRef>
            <a:fillRef idx="1">
              <a:schemeClr val="accent1"/>
            </a:fillRef>
            <a:effectRef idx="0">
              <a:schemeClr val="accent1"/>
            </a:effectRef>
            <a:fontRef idx="minor"/>
          </p:style>
        </p:sp>
        <p:sp>
          <p:nvSpPr>
            <p:cNvPr id="855" name="CustomShape 18"/>
            <p:cNvSpPr/>
            <p:nvPr/>
          </p:nvSpPr>
          <p:spPr>
            <a:xfrm>
              <a:off x="0" y="0"/>
              <a:ext cx="9143640" cy="5143320"/>
            </a:xfrm>
            <a:custGeom>
              <a:avLst/>
              <a:gdLst/>
              <a:ahLst/>
              <a:rect l="l" t="t" r="r" b="b"/>
              <a:pathLst>
                <a:path w="9144000" h="5143500">
                  <a:moveTo>
                    <a:pt x="0" y="0"/>
                  </a:moveTo>
                  <a:lnTo>
                    <a:pt x="9144000" y="0"/>
                  </a:lnTo>
                  <a:lnTo>
                    <a:pt x="9144000" y="5143500"/>
                  </a:lnTo>
                  <a:lnTo>
                    <a:pt x="5340926" y="5143500"/>
                  </a:lnTo>
                  <a:lnTo>
                    <a:pt x="0" y="0"/>
                  </a:lnTo>
                  <a:close/>
                </a:path>
              </a:pathLst>
            </a:custGeom>
            <a:ln>
              <a:noFill/>
            </a:ln>
          </p:spPr>
          <p:style>
            <a:lnRef idx="2">
              <a:schemeClr val="accent1">
                <a:shade val="50000"/>
              </a:schemeClr>
            </a:lnRef>
            <a:fillRef idx="1">
              <a:schemeClr val="accent1"/>
            </a:fillRef>
            <a:effectRef idx="0">
              <a:schemeClr val="accent1"/>
            </a:effectRef>
            <a:fontRef idx="minor"/>
          </p:style>
        </p:sp>
      </p:grpSp>
      <p:grpSp>
        <p:nvGrpSpPr>
          <p:cNvPr id="856" name="Group 19"/>
          <p:cNvGrpSpPr/>
          <p:nvPr/>
        </p:nvGrpSpPr>
        <p:grpSpPr>
          <a:xfrm>
            <a:off x="3313800" y="2038320"/>
            <a:ext cx="2542680" cy="609120"/>
            <a:chOff x="3313800" y="2038320"/>
            <a:chExt cx="2542680" cy="609120"/>
          </a:xfrm>
        </p:grpSpPr>
        <p:sp>
          <p:nvSpPr>
            <p:cNvPr id="857" name="CustomShape 20"/>
            <p:cNvSpPr/>
            <p:nvPr/>
          </p:nvSpPr>
          <p:spPr>
            <a:xfrm>
              <a:off x="3432240" y="2038320"/>
              <a:ext cx="490680" cy="491400"/>
            </a:xfrm>
            <a:custGeom>
              <a:avLst/>
              <a:gdLst/>
              <a:ahLst/>
              <a:rect l="l" t="t" r="r" b="b"/>
              <a:pathLst>
                <a:path w="3784" h="3789">
                  <a:moveTo>
                    <a:pt x="3783" y="0"/>
                  </a:moveTo>
                  <a:lnTo>
                    <a:pt x="3783" y="3788"/>
                  </a:lnTo>
                  <a:lnTo>
                    <a:pt x="2874" y="3788"/>
                  </a:lnTo>
                  <a:lnTo>
                    <a:pt x="2874" y="914"/>
                  </a:lnTo>
                  <a:lnTo>
                    <a:pt x="0" y="914"/>
                  </a:lnTo>
                  <a:lnTo>
                    <a:pt x="0" y="0"/>
                  </a:lnTo>
                  <a:lnTo>
                    <a:pt x="3783" y="0"/>
                  </a:lnTo>
                </a:path>
              </a:pathLst>
            </a:custGeom>
            <a:solidFill>
              <a:srgbClr val="ffffff"/>
            </a:solidFill>
            <a:ln>
              <a:noFill/>
            </a:ln>
          </p:spPr>
          <p:style>
            <a:lnRef idx="0"/>
            <a:fillRef idx="0"/>
            <a:effectRef idx="0"/>
            <a:fontRef idx="minor"/>
          </p:style>
        </p:sp>
        <p:sp>
          <p:nvSpPr>
            <p:cNvPr id="858" name="CustomShape 21"/>
            <p:cNvSpPr/>
            <p:nvPr/>
          </p:nvSpPr>
          <p:spPr>
            <a:xfrm>
              <a:off x="3313800" y="2156760"/>
              <a:ext cx="491400" cy="490680"/>
            </a:xfrm>
            <a:custGeom>
              <a:avLst/>
              <a:gdLst/>
              <a:ahLst/>
              <a:rect l="l" t="t" r="r" b="b"/>
              <a:pathLst>
                <a:path w="3789" h="3784">
                  <a:moveTo>
                    <a:pt x="3788" y="2874"/>
                  </a:moveTo>
                  <a:lnTo>
                    <a:pt x="3788" y="3783"/>
                  </a:lnTo>
                  <a:lnTo>
                    <a:pt x="0" y="3783"/>
                  </a:lnTo>
                  <a:lnTo>
                    <a:pt x="0" y="0"/>
                  </a:lnTo>
                  <a:lnTo>
                    <a:pt x="914" y="0"/>
                  </a:lnTo>
                  <a:lnTo>
                    <a:pt x="914" y="2874"/>
                  </a:lnTo>
                  <a:lnTo>
                    <a:pt x="3788" y="2874"/>
                  </a:lnTo>
                </a:path>
              </a:pathLst>
            </a:custGeom>
            <a:solidFill>
              <a:srgbClr val="ffffff"/>
            </a:solidFill>
            <a:ln>
              <a:noFill/>
            </a:ln>
          </p:spPr>
          <p:style>
            <a:lnRef idx="0"/>
            <a:fillRef idx="0"/>
            <a:effectRef idx="0"/>
            <a:fontRef idx="minor"/>
          </p:style>
        </p:sp>
        <p:sp>
          <p:nvSpPr>
            <p:cNvPr id="859" name="CustomShape 22"/>
            <p:cNvSpPr/>
            <p:nvPr/>
          </p:nvSpPr>
          <p:spPr>
            <a:xfrm>
              <a:off x="4066920" y="2039040"/>
              <a:ext cx="283680" cy="262440"/>
            </a:xfrm>
            <a:custGeom>
              <a:avLst/>
              <a:gdLst/>
              <a:ahLst/>
              <a:rect l="l" t="t" r="r" b="b"/>
              <a:pathLst>
                <a:path w="2187" h="2022">
                  <a:moveTo>
                    <a:pt x="2186" y="2021"/>
                  </a:moveTo>
                  <a:lnTo>
                    <a:pt x="2186" y="0"/>
                  </a:lnTo>
                  <a:lnTo>
                    <a:pt x="1795" y="0"/>
                  </a:lnTo>
                  <a:lnTo>
                    <a:pt x="1096" y="1005"/>
                  </a:lnTo>
                  <a:lnTo>
                    <a:pt x="397" y="0"/>
                  </a:lnTo>
                  <a:lnTo>
                    <a:pt x="0" y="0"/>
                  </a:lnTo>
                  <a:lnTo>
                    <a:pt x="0" y="2021"/>
                  </a:lnTo>
                  <a:lnTo>
                    <a:pt x="397" y="2021"/>
                  </a:lnTo>
                  <a:lnTo>
                    <a:pt x="397" y="693"/>
                  </a:lnTo>
                  <a:lnTo>
                    <a:pt x="977" y="1533"/>
                  </a:lnTo>
                  <a:lnTo>
                    <a:pt x="1215" y="1533"/>
                  </a:lnTo>
                  <a:lnTo>
                    <a:pt x="1789" y="693"/>
                  </a:lnTo>
                  <a:lnTo>
                    <a:pt x="1789" y="2021"/>
                  </a:lnTo>
                  <a:lnTo>
                    <a:pt x="2186" y="2021"/>
                  </a:lnTo>
                </a:path>
              </a:pathLst>
            </a:custGeom>
            <a:solidFill>
              <a:srgbClr val="ffffff"/>
            </a:solidFill>
            <a:ln>
              <a:noFill/>
            </a:ln>
          </p:spPr>
          <p:style>
            <a:lnRef idx="0"/>
            <a:fillRef idx="0"/>
            <a:effectRef idx="0"/>
            <a:fontRef idx="minor"/>
          </p:style>
        </p:sp>
        <p:sp>
          <p:nvSpPr>
            <p:cNvPr id="860" name="CustomShape 23"/>
            <p:cNvSpPr/>
            <p:nvPr/>
          </p:nvSpPr>
          <p:spPr>
            <a:xfrm>
              <a:off x="4483080" y="2039040"/>
              <a:ext cx="51120" cy="262440"/>
            </a:xfrm>
            <a:custGeom>
              <a:avLst/>
              <a:gdLst/>
              <a:ahLst/>
              <a:rect l="l" t="t" r="r" b="b"/>
              <a:pathLst>
                <a:path w="399" h="2022">
                  <a:moveTo>
                    <a:pt x="0" y="2021"/>
                  </a:moveTo>
                  <a:lnTo>
                    <a:pt x="398" y="2021"/>
                  </a:lnTo>
                  <a:lnTo>
                    <a:pt x="398" y="0"/>
                  </a:lnTo>
                  <a:lnTo>
                    <a:pt x="0" y="0"/>
                  </a:lnTo>
                  <a:lnTo>
                    <a:pt x="0" y="2021"/>
                  </a:lnTo>
                </a:path>
              </a:pathLst>
            </a:custGeom>
            <a:solidFill>
              <a:srgbClr val="ffffff"/>
            </a:solidFill>
            <a:ln>
              <a:noFill/>
            </a:ln>
          </p:spPr>
          <p:style>
            <a:lnRef idx="0"/>
            <a:fillRef idx="0"/>
            <a:effectRef idx="0"/>
            <a:fontRef idx="minor"/>
          </p:style>
        </p:sp>
        <p:sp>
          <p:nvSpPr>
            <p:cNvPr id="861" name="CustomShape 24"/>
            <p:cNvSpPr/>
            <p:nvPr/>
          </p:nvSpPr>
          <p:spPr>
            <a:xfrm>
              <a:off x="4666320" y="2039040"/>
              <a:ext cx="257760" cy="262440"/>
            </a:xfrm>
            <a:custGeom>
              <a:avLst/>
              <a:gdLst/>
              <a:ahLst/>
              <a:rect l="l" t="t" r="r" b="b"/>
              <a:pathLst>
                <a:path w="1989" h="2022">
                  <a:moveTo>
                    <a:pt x="1988" y="1823"/>
                  </a:moveTo>
                  <a:lnTo>
                    <a:pt x="1988" y="1823"/>
                  </a:lnTo>
                  <a:cubicBezTo>
                    <a:pt x="1988" y="1368"/>
                    <a:pt x="1988" y="1368"/>
                    <a:pt x="1988" y="1368"/>
                  </a:cubicBezTo>
                  <a:cubicBezTo>
                    <a:pt x="1591" y="1374"/>
                    <a:pt x="1591" y="1374"/>
                    <a:pt x="1591" y="1374"/>
                  </a:cubicBezTo>
                  <a:cubicBezTo>
                    <a:pt x="1591" y="1630"/>
                    <a:pt x="1591" y="1630"/>
                    <a:pt x="1591" y="1630"/>
                  </a:cubicBezTo>
                  <a:cubicBezTo>
                    <a:pt x="398" y="1630"/>
                    <a:pt x="398" y="1630"/>
                    <a:pt x="398" y="1630"/>
                  </a:cubicBezTo>
                  <a:cubicBezTo>
                    <a:pt x="398" y="392"/>
                    <a:pt x="398" y="392"/>
                    <a:pt x="398" y="392"/>
                  </a:cubicBezTo>
                  <a:cubicBezTo>
                    <a:pt x="1591" y="392"/>
                    <a:pt x="1591" y="392"/>
                    <a:pt x="1591" y="392"/>
                  </a:cubicBezTo>
                  <a:cubicBezTo>
                    <a:pt x="1591" y="653"/>
                    <a:pt x="1591" y="653"/>
                    <a:pt x="1591" y="653"/>
                  </a:cubicBezTo>
                  <a:cubicBezTo>
                    <a:pt x="1988" y="653"/>
                    <a:pt x="1988" y="653"/>
                    <a:pt x="1988" y="653"/>
                  </a:cubicBezTo>
                  <a:cubicBezTo>
                    <a:pt x="1988" y="204"/>
                    <a:pt x="1988" y="204"/>
                    <a:pt x="1988" y="204"/>
                  </a:cubicBezTo>
                  <a:cubicBezTo>
                    <a:pt x="1988" y="85"/>
                    <a:pt x="1903" y="0"/>
                    <a:pt x="1790" y="0"/>
                  </a:cubicBezTo>
                  <a:cubicBezTo>
                    <a:pt x="199" y="0"/>
                    <a:pt x="199" y="0"/>
                    <a:pt x="199" y="0"/>
                  </a:cubicBezTo>
                  <a:cubicBezTo>
                    <a:pt x="91" y="0"/>
                    <a:pt x="0" y="85"/>
                    <a:pt x="0" y="204"/>
                  </a:cubicBezTo>
                  <a:cubicBezTo>
                    <a:pt x="0" y="1823"/>
                    <a:pt x="0" y="1823"/>
                    <a:pt x="0" y="1823"/>
                  </a:cubicBezTo>
                  <a:cubicBezTo>
                    <a:pt x="0" y="1936"/>
                    <a:pt x="91" y="2021"/>
                    <a:pt x="199" y="2021"/>
                  </a:cubicBezTo>
                  <a:cubicBezTo>
                    <a:pt x="1790" y="2021"/>
                    <a:pt x="1790" y="2021"/>
                    <a:pt x="1790" y="2021"/>
                  </a:cubicBezTo>
                  <a:cubicBezTo>
                    <a:pt x="1903" y="2021"/>
                    <a:pt x="1988" y="1936"/>
                    <a:pt x="1988" y="1823"/>
                  </a:cubicBezTo>
                </a:path>
              </a:pathLst>
            </a:custGeom>
            <a:solidFill>
              <a:srgbClr val="ffffff"/>
            </a:solidFill>
            <a:ln>
              <a:noFill/>
            </a:ln>
          </p:spPr>
          <p:style>
            <a:lnRef idx="0"/>
            <a:fillRef idx="0"/>
            <a:effectRef idx="0"/>
            <a:fontRef idx="minor"/>
          </p:style>
        </p:sp>
        <p:sp>
          <p:nvSpPr>
            <p:cNvPr id="862" name="CustomShape 25"/>
            <p:cNvSpPr/>
            <p:nvPr/>
          </p:nvSpPr>
          <p:spPr>
            <a:xfrm>
              <a:off x="5057280" y="2039040"/>
              <a:ext cx="257040" cy="262440"/>
            </a:xfrm>
            <a:custGeom>
              <a:avLst/>
              <a:gdLst/>
              <a:ahLst/>
              <a:rect l="l" t="t" r="r" b="b"/>
              <a:pathLst>
                <a:path w="1983" h="2022">
                  <a:moveTo>
                    <a:pt x="1982" y="2021"/>
                  </a:moveTo>
                  <a:lnTo>
                    <a:pt x="1982" y="2021"/>
                  </a:lnTo>
                  <a:cubicBezTo>
                    <a:pt x="1386" y="1215"/>
                    <a:pt x="1386" y="1215"/>
                    <a:pt x="1386" y="1215"/>
                  </a:cubicBezTo>
                  <a:cubicBezTo>
                    <a:pt x="1783" y="1215"/>
                    <a:pt x="1783" y="1215"/>
                    <a:pt x="1783" y="1215"/>
                  </a:cubicBezTo>
                  <a:cubicBezTo>
                    <a:pt x="1897" y="1215"/>
                    <a:pt x="1982" y="1124"/>
                    <a:pt x="1982" y="1011"/>
                  </a:cubicBezTo>
                  <a:cubicBezTo>
                    <a:pt x="1982" y="204"/>
                    <a:pt x="1982" y="204"/>
                    <a:pt x="1982" y="204"/>
                  </a:cubicBezTo>
                  <a:cubicBezTo>
                    <a:pt x="1982" y="85"/>
                    <a:pt x="1897" y="0"/>
                    <a:pt x="1783" y="0"/>
                  </a:cubicBezTo>
                  <a:cubicBezTo>
                    <a:pt x="0" y="0"/>
                    <a:pt x="0" y="0"/>
                    <a:pt x="0" y="0"/>
                  </a:cubicBezTo>
                  <a:cubicBezTo>
                    <a:pt x="0" y="2021"/>
                    <a:pt x="0" y="2021"/>
                    <a:pt x="0" y="2021"/>
                  </a:cubicBezTo>
                  <a:cubicBezTo>
                    <a:pt x="397" y="2021"/>
                    <a:pt x="397" y="2021"/>
                    <a:pt x="397" y="2021"/>
                  </a:cubicBezTo>
                  <a:cubicBezTo>
                    <a:pt x="397" y="1215"/>
                    <a:pt x="397" y="1215"/>
                    <a:pt x="397" y="1215"/>
                  </a:cubicBezTo>
                  <a:cubicBezTo>
                    <a:pt x="886" y="1215"/>
                    <a:pt x="886" y="1215"/>
                    <a:pt x="886" y="1215"/>
                  </a:cubicBezTo>
                  <a:cubicBezTo>
                    <a:pt x="1482" y="2021"/>
                    <a:pt x="1482" y="2021"/>
                    <a:pt x="1482" y="2021"/>
                  </a:cubicBezTo>
                  <a:cubicBezTo>
                    <a:pt x="1982" y="2021"/>
                    <a:pt x="1982" y="2021"/>
                    <a:pt x="1982" y="2021"/>
                  </a:cubicBezTo>
                  <a:close/>
                  <a:moveTo>
                    <a:pt x="397" y="392"/>
                  </a:moveTo>
                  <a:lnTo>
                    <a:pt x="397" y="392"/>
                  </a:lnTo>
                  <a:cubicBezTo>
                    <a:pt x="1585" y="392"/>
                    <a:pt x="1585" y="392"/>
                    <a:pt x="1585" y="392"/>
                  </a:cubicBezTo>
                  <a:cubicBezTo>
                    <a:pt x="1585" y="817"/>
                    <a:pt x="1585" y="817"/>
                    <a:pt x="1585" y="817"/>
                  </a:cubicBezTo>
                  <a:cubicBezTo>
                    <a:pt x="397" y="817"/>
                    <a:pt x="397" y="817"/>
                    <a:pt x="397" y="817"/>
                  </a:cubicBezTo>
                  <a:cubicBezTo>
                    <a:pt x="397" y="392"/>
                    <a:pt x="397" y="392"/>
                    <a:pt x="397" y="392"/>
                  </a:cubicBezTo>
                  <a:close/>
                </a:path>
              </a:pathLst>
            </a:custGeom>
            <a:solidFill>
              <a:srgbClr val="ffffff"/>
            </a:solidFill>
            <a:ln>
              <a:noFill/>
            </a:ln>
          </p:spPr>
          <p:style>
            <a:lnRef idx="0"/>
            <a:fillRef idx="0"/>
            <a:effectRef idx="0"/>
            <a:fontRef idx="minor"/>
          </p:style>
        </p:sp>
        <p:sp>
          <p:nvSpPr>
            <p:cNvPr id="863" name="CustomShape 26"/>
            <p:cNvSpPr/>
            <p:nvPr/>
          </p:nvSpPr>
          <p:spPr>
            <a:xfrm>
              <a:off x="5447160" y="2039040"/>
              <a:ext cx="257040" cy="262440"/>
            </a:xfrm>
            <a:custGeom>
              <a:avLst/>
              <a:gdLst/>
              <a:ahLst/>
              <a:rect l="l" t="t" r="r" b="b"/>
              <a:pathLst>
                <a:path w="1984" h="2022">
                  <a:moveTo>
                    <a:pt x="1983" y="1823"/>
                  </a:moveTo>
                  <a:lnTo>
                    <a:pt x="1983" y="1823"/>
                  </a:lnTo>
                  <a:cubicBezTo>
                    <a:pt x="1983" y="204"/>
                    <a:pt x="1983" y="204"/>
                    <a:pt x="1983" y="204"/>
                  </a:cubicBezTo>
                  <a:cubicBezTo>
                    <a:pt x="1983" y="85"/>
                    <a:pt x="1898" y="0"/>
                    <a:pt x="1784" y="0"/>
                  </a:cubicBezTo>
                  <a:cubicBezTo>
                    <a:pt x="194" y="0"/>
                    <a:pt x="194" y="0"/>
                    <a:pt x="194" y="0"/>
                  </a:cubicBezTo>
                  <a:cubicBezTo>
                    <a:pt x="86" y="0"/>
                    <a:pt x="0" y="85"/>
                    <a:pt x="0" y="204"/>
                  </a:cubicBezTo>
                  <a:cubicBezTo>
                    <a:pt x="0" y="1823"/>
                    <a:pt x="0" y="1823"/>
                    <a:pt x="0" y="1823"/>
                  </a:cubicBezTo>
                  <a:cubicBezTo>
                    <a:pt x="0" y="1936"/>
                    <a:pt x="86" y="2021"/>
                    <a:pt x="194" y="2021"/>
                  </a:cubicBezTo>
                  <a:cubicBezTo>
                    <a:pt x="1784" y="2021"/>
                    <a:pt x="1784" y="2021"/>
                    <a:pt x="1784" y="2021"/>
                  </a:cubicBezTo>
                  <a:cubicBezTo>
                    <a:pt x="1898" y="2021"/>
                    <a:pt x="1983" y="1936"/>
                    <a:pt x="1983" y="1823"/>
                  </a:cubicBezTo>
                  <a:close/>
                  <a:moveTo>
                    <a:pt x="398" y="392"/>
                  </a:moveTo>
                  <a:lnTo>
                    <a:pt x="398" y="392"/>
                  </a:lnTo>
                  <a:cubicBezTo>
                    <a:pt x="1585" y="392"/>
                    <a:pt x="1585" y="392"/>
                    <a:pt x="1585" y="392"/>
                  </a:cubicBezTo>
                  <a:cubicBezTo>
                    <a:pt x="1585" y="1630"/>
                    <a:pt x="1585" y="1630"/>
                    <a:pt x="1585" y="1630"/>
                  </a:cubicBezTo>
                  <a:cubicBezTo>
                    <a:pt x="398" y="1630"/>
                    <a:pt x="398" y="1630"/>
                    <a:pt x="398" y="1630"/>
                  </a:cubicBezTo>
                  <a:cubicBezTo>
                    <a:pt x="398" y="392"/>
                    <a:pt x="398" y="392"/>
                    <a:pt x="398" y="392"/>
                  </a:cubicBezTo>
                  <a:close/>
                </a:path>
              </a:pathLst>
            </a:custGeom>
            <a:solidFill>
              <a:srgbClr val="ffffff"/>
            </a:solidFill>
            <a:ln>
              <a:noFill/>
            </a:ln>
          </p:spPr>
          <p:style>
            <a:lnRef idx="0"/>
            <a:fillRef idx="0"/>
            <a:effectRef idx="0"/>
            <a:fontRef idx="minor"/>
          </p:style>
        </p:sp>
        <p:sp>
          <p:nvSpPr>
            <p:cNvPr id="864" name="CustomShape 27"/>
            <p:cNvSpPr/>
            <p:nvPr/>
          </p:nvSpPr>
          <p:spPr>
            <a:xfrm>
              <a:off x="4066920" y="2383560"/>
              <a:ext cx="257760" cy="262800"/>
            </a:xfrm>
            <a:custGeom>
              <a:avLst/>
              <a:gdLst/>
              <a:ahLst/>
              <a:rect l="l" t="t" r="r" b="b"/>
              <a:pathLst>
                <a:path w="1989" h="2028">
                  <a:moveTo>
                    <a:pt x="1988" y="398"/>
                  </a:moveTo>
                  <a:lnTo>
                    <a:pt x="1988" y="0"/>
                  </a:lnTo>
                  <a:lnTo>
                    <a:pt x="0" y="0"/>
                  </a:lnTo>
                  <a:lnTo>
                    <a:pt x="0" y="2027"/>
                  </a:lnTo>
                  <a:lnTo>
                    <a:pt x="397" y="2027"/>
                  </a:lnTo>
                  <a:lnTo>
                    <a:pt x="397" y="1215"/>
                  </a:lnTo>
                  <a:lnTo>
                    <a:pt x="1590" y="1215"/>
                  </a:lnTo>
                  <a:lnTo>
                    <a:pt x="1590" y="812"/>
                  </a:lnTo>
                  <a:lnTo>
                    <a:pt x="397" y="812"/>
                  </a:lnTo>
                  <a:lnTo>
                    <a:pt x="397" y="398"/>
                  </a:lnTo>
                  <a:lnTo>
                    <a:pt x="1988" y="398"/>
                  </a:lnTo>
                </a:path>
              </a:pathLst>
            </a:custGeom>
            <a:solidFill>
              <a:srgbClr val="ffffff"/>
            </a:solidFill>
            <a:ln>
              <a:noFill/>
            </a:ln>
          </p:spPr>
          <p:style>
            <a:lnRef idx="0"/>
            <a:fillRef idx="0"/>
            <a:effectRef idx="0"/>
            <a:fontRef idx="minor"/>
          </p:style>
        </p:sp>
        <p:sp>
          <p:nvSpPr>
            <p:cNvPr id="865" name="CustomShape 28"/>
            <p:cNvSpPr/>
            <p:nvPr/>
          </p:nvSpPr>
          <p:spPr>
            <a:xfrm>
              <a:off x="4396680" y="2383560"/>
              <a:ext cx="257760" cy="262800"/>
            </a:xfrm>
            <a:custGeom>
              <a:avLst/>
              <a:gdLst/>
              <a:ahLst/>
              <a:rect l="l" t="t" r="r" b="b"/>
              <a:pathLst>
                <a:path w="1989" h="2028">
                  <a:moveTo>
                    <a:pt x="1988" y="1823"/>
                  </a:moveTo>
                  <a:lnTo>
                    <a:pt x="1988" y="1823"/>
                  </a:lnTo>
                  <a:cubicBezTo>
                    <a:pt x="1988" y="204"/>
                    <a:pt x="1988" y="204"/>
                    <a:pt x="1988" y="204"/>
                  </a:cubicBezTo>
                  <a:cubicBezTo>
                    <a:pt x="1988" y="91"/>
                    <a:pt x="1902" y="0"/>
                    <a:pt x="1789" y="0"/>
                  </a:cubicBezTo>
                  <a:cubicBezTo>
                    <a:pt x="199" y="0"/>
                    <a:pt x="199" y="0"/>
                    <a:pt x="199" y="0"/>
                  </a:cubicBezTo>
                  <a:cubicBezTo>
                    <a:pt x="85" y="0"/>
                    <a:pt x="0" y="91"/>
                    <a:pt x="0" y="204"/>
                  </a:cubicBezTo>
                  <a:cubicBezTo>
                    <a:pt x="0" y="1823"/>
                    <a:pt x="0" y="1823"/>
                    <a:pt x="0" y="1823"/>
                  </a:cubicBezTo>
                  <a:cubicBezTo>
                    <a:pt x="0" y="1937"/>
                    <a:pt x="85" y="2027"/>
                    <a:pt x="199" y="2027"/>
                  </a:cubicBezTo>
                  <a:cubicBezTo>
                    <a:pt x="1789" y="2027"/>
                    <a:pt x="1789" y="2027"/>
                    <a:pt x="1789" y="2027"/>
                  </a:cubicBezTo>
                  <a:cubicBezTo>
                    <a:pt x="1902" y="2027"/>
                    <a:pt x="1988" y="1937"/>
                    <a:pt x="1988" y="1823"/>
                  </a:cubicBezTo>
                  <a:close/>
                  <a:moveTo>
                    <a:pt x="397" y="398"/>
                  </a:moveTo>
                  <a:lnTo>
                    <a:pt x="397" y="398"/>
                  </a:lnTo>
                  <a:cubicBezTo>
                    <a:pt x="1590" y="398"/>
                    <a:pt x="1590" y="398"/>
                    <a:pt x="1590" y="398"/>
                  </a:cubicBezTo>
                  <a:cubicBezTo>
                    <a:pt x="1590" y="1630"/>
                    <a:pt x="1590" y="1630"/>
                    <a:pt x="1590" y="1630"/>
                  </a:cubicBezTo>
                  <a:cubicBezTo>
                    <a:pt x="397" y="1630"/>
                    <a:pt x="397" y="1630"/>
                    <a:pt x="397" y="1630"/>
                  </a:cubicBezTo>
                  <a:cubicBezTo>
                    <a:pt x="397" y="398"/>
                    <a:pt x="397" y="398"/>
                    <a:pt x="397" y="398"/>
                  </a:cubicBezTo>
                  <a:close/>
                </a:path>
              </a:pathLst>
            </a:custGeom>
            <a:solidFill>
              <a:srgbClr val="ffffff"/>
            </a:solidFill>
            <a:ln>
              <a:noFill/>
            </a:ln>
          </p:spPr>
          <p:style>
            <a:lnRef idx="0"/>
            <a:fillRef idx="0"/>
            <a:effectRef idx="0"/>
            <a:fontRef idx="minor"/>
          </p:style>
        </p:sp>
        <p:sp>
          <p:nvSpPr>
            <p:cNvPr id="866" name="CustomShape 29"/>
            <p:cNvSpPr/>
            <p:nvPr/>
          </p:nvSpPr>
          <p:spPr>
            <a:xfrm>
              <a:off x="4746960" y="2383560"/>
              <a:ext cx="257760" cy="262800"/>
            </a:xfrm>
            <a:custGeom>
              <a:avLst/>
              <a:gdLst/>
              <a:ahLst/>
              <a:rect l="l" t="t" r="r" b="b"/>
              <a:pathLst>
                <a:path w="1989" h="2028">
                  <a:moveTo>
                    <a:pt x="1988" y="1823"/>
                  </a:moveTo>
                  <a:lnTo>
                    <a:pt x="1988" y="1823"/>
                  </a:lnTo>
                  <a:cubicBezTo>
                    <a:pt x="1988" y="1374"/>
                    <a:pt x="1988" y="1374"/>
                    <a:pt x="1988" y="1374"/>
                  </a:cubicBezTo>
                  <a:cubicBezTo>
                    <a:pt x="1590" y="1374"/>
                    <a:pt x="1590" y="1374"/>
                    <a:pt x="1590" y="1374"/>
                  </a:cubicBezTo>
                  <a:cubicBezTo>
                    <a:pt x="1590" y="1630"/>
                    <a:pt x="1590" y="1630"/>
                    <a:pt x="1590" y="1630"/>
                  </a:cubicBezTo>
                  <a:cubicBezTo>
                    <a:pt x="397" y="1630"/>
                    <a:pt x="397" y="1630"/>
                    <a:pt x="397" y="1630"/>
                  </a:cubicBezTo>
                  <a:cubicBezTo>
                    <a:pt x="397" y="398"/>
                    <a:pt x="397" y="398"/>
                    <a:pt x="397" y="398"/>
                  </a:cubicBezTo>
                  <a:cubicBezTo>
                    <a:pt x="1590" y="398"/>
                    <a:pt x="1590" y="398"/>
                    <a:pt x="1590" y="398"/>
                  </a:cubicBezTo>
                  <a:cubicBezTo>
                    <a:pt x="1590" y="653"/>
                    <a:pt x="1590" y="653"/>
                    <a:pt x="1590" y="653"/>
                  </a:cubicBezTo>
                  <a:cubicBezTo>
                    <a:pt x="1988" y="659"/>
                    <a:pt x="1988" y="659"/>
                    <a:pt x="1988" y="659"/>
                  </a:cubicBezTo>
                  <a:cubicBezTo>
                    <a:pt x="1988" y="204"/>
                    <a:pt x="1988" y="204"/>
                    <a:pt x="1988" y="204"/>
                  </a:cubicBezTo>
                  <a:cubicBezTo>
                    <a:pt x="1988" y="91"/>
                    <a:pt x="1897" y="0"/>
                    <a:pt x="1783" y="0"/>
                  </a:cubicBezTo>
                  <a:cubicBezTo>
                    <a:pt x="198" y="0"/>
                    <a:pt x="198" y="0"/>
                    <a:pt x="198" y="0"/>
                  </a:cubicBezTo>
                  <a:cubicBezTo>
                    <a:pt x="85" y="0"/>
                    <a:pt x="0" y="91"/>
                    <a:pt x="0" y="204"/>
                  </a:cubicBezTo>
                  <a:cubicBezTo>
                    <a:pt x="0" y="1823"/>
                    <a:pt x="0" y="1823"/>
                    <a:pt x="0" y="1823"/>
                  </a:cubicBezTo>
                  <a:cubicBezTo>
                    <a:pt x="0" y="1937"/>
                    <a:pt x="85" y="2027"/>
                    <a:pt x="198" y="2027"/>
                  </a:cubicBezTo>
                  <a:cubicBezTo>
                    <a:pt x="1783" y="2027"/>
                    <a:pt x="1783" y="2027"/>
                    <a:pt x="1783" y="2027"/>
                  </a:cubicBezTo>
                  <a:cubicBezTo>
                    <a:pt x="1897" y="2027"/>
                    <a:pt x="1988" y="1937"/>
                    <a:pt x="1988" y="1823"/>
                  </a:cubicBezTo>
                </a:path>
              </a:pathLst>
            </a:custGeom>
            <a:solidFill>
              <a:srgbClr val="ffffff"/>
            </a:solidFill>
            <a:ln>
              <a:noFill/>
            </a:ln>
          </p:spPr>
          <p:style>
            <a:lnRef idx="0"/>
            <a:fillRef idx="0"/>
            <a:effectRef idx="0"/>
            <a:fontRef idx="minor"/>
          </p:style>
        </p:sp>
        <p:sp>
          <p:nvSpPr>
            <p:cNvPr id="867" name="CustomShape 30"/>
            <p:cNvSpPr/>
            <p:nvPr/>
          </p:nvSpPr>
          <p:spPr>
            <a:xfrm>
              <a:off x="5096880" y="2383560"/>
              <a:ext cx="257040" cy="262800"/>
            </a:xfrm>
            <a:custGeom>
              <a:avLst/>
              <a:gdLst/>
              <a:ahLst/>
              <a:rect l="l" t="t" r="r" b="b"/>
              <a:pathLst>
                <a:path w="1984" h="2028">
                  <a:moveTo>
                    <a:pt x="1983" y="1823"/>
                  </a:moveTo>
                  <a:lnTo>
                    <a:pt x="1983" y="1823"/>
                  </a:lnTo>
                  <a:cubicBezTo>
                    <a:pt x="1983" y="0"/>
                    <a:pt x="1983" y="0"/>
                    <a:pt x="1983" y="0"/>
                  </a:cubicBezTo>
                  <a:cubicBezTo>
                    <a:pt x="1591" y="0"/>
                    <a:pt x="1591" y="0"/>
                    <a:pt x="1591" y="0"/>
                  </a:cubicBezTo>
                  <a:cubicBezTo>
                    <a:pt x="1591" y="1630"/>
                    <a:pt x="1591" y="1630"/>
                    <a:pt x="1591" y="1630"/>
                  </a:cubicBezTo>
                  <a:cubicBezTo>
                    <a:pt x="398" y="1630"/>
                    <a:pt x="398" y="1630"/>
                    <a:pt x="398" y="1630"/>
                  </a:cubicBezTo>
                  <a:cubicBezTo>
                    <a:pt x="398" y="0"/>
                    <a:pt x="398" y="0"/>
                    <a:pt x="398" y="0"/>
                  </a:cubicBezTo>
                  <a:cubicBezTo>
                    <a:pt x="0" y="0"/>
                    <a:pt x="0" y="0"/>
                    <a:pt x="0" y="0"/>
                  </a:cubicBezTo>
                  <a:cubicBezTo>
                    <a:pt x="0" y="1823"/>
                    <a:pt x="0" y="1823"/>
                    <a:pt x="0" y="1823"/>
                  </a:cubicBezTo>
                  <a:cubicBezTo>
                    <a:pt x="0" y="1937"/>
                    <a:pt x="86" y="2027"/>
                    <a:pt x="199" y="2027"/>
                  </a:cubicBezTo>
                  <a:cubicBezTo>
                    <a:pt x="1784" y="2027"/>
                    <a:pt x="1784" y="2027"/>
                    <a:pt x="1784" y="2027"/>
                  </a:cubicBezTo>
                  <a:cubicBezTo>
                    <a:pt x="1898" y="2027"/>
                    <a:pt x="1983" y="1937"/>
                    <a:pt x="1983" y="1823"/>
                  </a:cubicBezTo>
                </a:path>
              </a:pathLst>
            </a:custGeom>
            <a:solidFill>
              <a:srgbClr val="ffffff"/>
            </a:solidFill>
            <a:ln>
              <a:noFill/>
            </a:ln>
          </p:spPr>
          <p:style>
            <a:lnRef idx="0"/>
            <a:fillRef idx="0"/>
            <a:effectRef idx="0"/>
            <a:fontRef idx="minor"/>
          </p:style>
        </p:sp>
        <p:sp>
          <p:nvSpPr>
            <p:cNvPr id="868" name="CustomShape 31"/>
            <p:cNvSpPr/>
            <p:nvPr/>
          </p:nvSpPr>
          <p:spPr>
            <a:xfrm>
              <a:off x="5447160" y="2383560"/>
              <a:ext cx="257040" cy="262800"/>
            </a:xfrm>
            <a:custGeom>
              <a:avLst/>
              <a:gdLst/>
              <a:ahLst/>
              <a:rect l="l" t="t" r="r" b="b"/>
              <a:pathLst>
                <a:path w="1984" h="2028">
                  <a:moveTo>
                    <a:pt x="1983" y="1823"/>
                  </a:moveTo>
                  <a:lnTo>
                    <a:pt x="1983" y="1823"/>
                  </a:lnTo>
                  <a:cubicBezTo>
                    <a:pt x="1983" y="1017"/>
                    <a:pt x="1983" y="1017"/>
                    <a:pt x="1983" y="1017"/>
                  </a:cubicBezTo>
                  <a:cubicBezTo>
                    <a:pt x="1983" y="909"/>
                    <a:pt x="1898" y="812"/>
                    <a:pt x="1784" y="812"/>
                  </a:cubicBezTo>
                  <a:cubicBezTo>
                    <a:pt x="398" y="812"/>
                    <a:pt x="398" y="812"/>
                    <a:pt x="398" y="812"/>
                  </a:cubicBezTo>
                  <a:cubicBezTo>
                    <a:pt x="398" y="398"/>
                    <a:pt x="398" y="398"/>
                    <a:pt x="398" y="398"/>
                  </a:cubicBezTo>
                  <a:cubicBezTo>
                    <a:pt x="1585" y="398"/>
                    <a:pt x="1585" y="398"/>
                    <a:pt x="1585" y="398"/>
                  </a:cubicBezTo>
                  <a:cubicBezTo>
                    <a:pt x="1585" y="613"/>
                    <a:pt x="1585" y="613"/>
                    <a:pt x="1585" y="613"/>
                  </a:cubicBezTo>
                  <a:cubicBezTo>
                    <a:pt x="1983" y="613"/>
                    <a:pt x="1983" y="613"/>
                    <a:pt x="1983" y="613"/>
                  </a:cubicBezTo>
                  <a:cubicBezTo>
                    <a:pt x="1983" y="204"/>
                    <a:pt x="1983" y="204"/>
                    <a:pt x="1983" y="204"/>
                  </a:cubicBezTo>
                  <a:cubicBezTo>
                    <a:pt x="1983" y="91"/>
                    <a:pt x="1898" y="0"/>
                    <a:pt x="1784" y="0"/>
                  </a:cubicBezTo>
                  <a:cubicBezTo>
                    <a:pt x="194" y="0"/>
                    <a:pt x="194" y="0"/>
                    <a:pt x="194" y="0"/>
                  </a:cubicBezTo>
                  <a:cubicBezTo>
                    <a:pt x="86" y="0"/>
                    <a:pt x="0" y="91"/>
                    <a:pt x="0" y="204"/>
                  </a:cubicBezTo>
                  <a:cubicBezTo>
                    <a:pt x="0" y="1011"/>
                    <a:pt x="0" y="1011"/>
                    <a:pt x="0" y="1011"/>
                  </a:cubicBezTo>
                  <a:cubicBezTo>
                    <a:pt x="0" y="1124"/>
                    <a:pt x="86" y="1215"/>
                    <a:pt x="194" y="1215"/>
                  </a:cubicBezTo>
                  <a:cubicBezTo>
                    <a:pt x="1585" y="1215"/>
                    <a:pt x="1585" y="1215"/>
                    <a:pt x="1585" y="1215"/>
                  </a:cubicBezTo>
                  <a:cubicBezTo>
                    <a:pt x="1585" y="1630"/>
                    <a:pt x="1585" y="1630"/>
                    <a:pt x="1585" y="1630"/>
                  </a:cubicBezTo>
                  <a:cubicBezTo>
                    <a:pt x="398" y="1630"/>
                    <a:pt x="398" y="1630"/>
                    <a:pt x="398" y="1630"/>
                  </a:cubicBezTo>
                  <a:cubicBezTo>
                    <a:pt x="398" y="1420"/>
                    <a:pt x="398" y="1420"/>
                    <a:pt x="398" y="1420"/>
                  </a:cubicBezTo>
                  <a:cubicBezTo>
                    <a:pt x="0" y="1420"/>
                    <a:pt x="0" y="1420"/>
                    <a:pt x="0" y="1420"/>
                  </a:cubicBezTo>
                  <a:cubicBezTo>
                    <a:pt x="0" y="1823"/>
                    <a:pt x="0" y="1823"/>
                    <a:pt x="0" y="1823"/>
                  </a:cubicBezTo>
                  <a:cubicBezTo>
                    <a:pt x="0" y="1937"/>
                    <a:pt x="86" y="2027"/>
                    <a:pt x="194" y="2027"/>
                  </a:cubicBezTo>
                  <a:cubicBezTo>
                    <a:pt x="1784" y="2027"/>
                    <a:pt x="1784" y="2027"/>
                    <a:pt x="1784" y="2027"/>
                  </a:cubicBezTo>
                  <a:cubicBezTo>
                    <a:pt x="1898" y="2027"/>
                    <a:pt x="1983" y="1937"/>
                    <a:pt x="1983" y="1823"/>
                  </a:cubicBezTo>
                </a:path>
              </a:pathLst>
            </a:custGeom>
            <a:solidFill>
              <a:srgbClr val="ffffff"/>
            </a:solidFill>
            <a:ln>
              <a:noFill/>
            </a:ln>
          </p:spPr>
          <p:style>
            <a:lnRef idx="0"/>
            <a:fillRef idx="0"/>
            <a:effectRef idx="0"/>
            <a:fontRef idx="minor"/>
          </p:style>
        </p:sp>
        <p:sp>
          <p:nvSpPr>
            <p:cNvPr id="869" name="CustomShape 32"/>
            <p:cNvSpPr/>
            <p:nvPr/>
          </p:nvSpPr>
          <p:spPr>
            <a:xfrm>
              <a:off x="5760720" y="2041200"/>
              <a:ext cx="95760" cy="95760"/>
            </a:xfrm>
            <a:custGeom>
              <a:avLst/>
              <a:gdLst/>
              <a:ahLst/>
              <a:rect l="l" t="t" r="r" b="b"/>
              <a:pathLst>
                <a:path w="740" h="739">
                  <a:moveTo>
                    <a:pt x="370" y="738"/>
                  </a:moveTo>
                  <a:lnTo>
                    <a:pt x="370" y="738"/>
                  </a:lnTo>
                  <a:cubicBezTo>
                    <a:pt x="165" y="738"/>
                    <a:pt x="0" y="573"/>
                    <a:pt x="0" y="369"/>
                  </a:cubicBezTo>
                  <a:cubicBezTo>
                    <a:pt x="0" y="159"/>
                    <a:pt x="165" y="0"/>
                    <a:pt x="370" y="0"/>
                  </a:cubicBezTo>
                  <a:cubicBezTo>
                    <a:pt x="574" y="0"/>
                    <a:pt x="739" y="164"/>
                    <a:pt x="739" y="363"/>
                  </a:cubicBezTo>
                  <a:cubicBezTo>
                    <a:pt x="739" y="573"/>
                    <a:pt x="574" y="738"/>
                    <a:pt x="370" y="738"/>
                  </a:cubicBezTo>
                  <a:close/>
                  <a:moveTo>
                    <a:pt x="370" y="34"/>
                  </a:moveTo>
                  <a:lnTo>
                    <a:pt x="370" y="34"/>
                  </a:lnTo>
                  <a:cubicBezTo>
                    <a:pt x="182" y="34"/>
                    <a:pt x="35" y="181"/>
                    <a:pt x="35" y="369"/>
                  </a:cubicBezTo>
                  <a:cubicBezTo>
                    <a:pt x="35" y="556"/>
                    <a:pt x="182" y="704"/>
                    <a:pt x="370" y="704"/>
                  </a:cubicBezTo>
                  <a:cubicBezTo>
                    <a:pt x="557" y="704"/>
                    <a:pt x="705" y="556"/>
                    <a:pt x="705" y="369"/>
                  </a:cubicBezTo>
                  <a:cubicBezTo>
                    <a:pt x="705" y="181"/>
                    <a:pt x="557" y="34"/>
                    <a:pt x="370" y="34"/>
                  </a:cubicBezTo>
                  <a:close/>
                  <a:moveTo>
                    <a:pt x="461" y="602"/>
                  </a:moveTo>
                  <a:lnTo>
                    <a:pt x="461" y="602"/>
                  </a:lnTo>
                  <a:cubicBezTo>
                    <a:pt x="364" y="397"/>
                    <a:pt x="364" y="397"/>
                    <a:pt x="364" y="397"/>
                  </a:cubicBezTo>
                  <a:cubicBezTo>
                    <a:pt x="290" y="397"/>
                    <a:pt x="290" y="397"/>
                    <a:pt x="290" y="397"/>
                  </a:cubicBezTo>
                  <a:cubicBezTo>
                    <a:pt x="290" y="602"/>
                    <a:pt x="290" y="602"/>
                    <a:pt x="290" y="602"/>
                  </a:cubicBezTo>
                  <a:cubicBezTo>
                    <a:pt x="233" y="602"/>
                    <a:pt x="233" y="602"/>
                    <a:pt x="233" y="602"/>
                  </a:cubicBezTo>
                  <a:cubicBezTo>
                    <a:pt x="233" y="136"/>
                    <a:pt x="233" y="136"/>
                    <a:pt x="233" y="136"/>
                  </a:cubicBezTo>
                  <a:cubicBezTo>
                    <a:pt x="370" y="136"/>
                    <a:pt x="370" y="136"/>
                    <a:pt x="370" y="136"/>
                  </a:cubicBezTo>
                  <a:cubicBezTo>
                    <a:pt x="472" y="136"/>
                    <a:pt x="517" y="181"/>
                    <a:pt x="517" y="267"/>
                  </a:cubicBezTo>
                  <a:cubicBezTo>
                    <a:pt x="517" y="335"/>
                    <a:pt x="483" y="380"/>
                    <a:pt x="426" y="392"/>
                  </a:cubicBezTo>
                  <a:cubicBezTo>
                    <a:pt x="523" y="602"/>
                    <a:pt x="523" y="602"/>
                    <a:pt x="523" y="602"/>
                  </a:cubicBezTo>
                  <a:lnTo>
                    <a:pt x="461" y="602"/>
                  </a:lnTo>
                  <a:close/>
                  <a:moveTo>
                    <a:pt x="290" y="346"/>
                  </a:moveTo>
                  <a:lnTo>
                    <a:pt x="290" y="346"/>
                  </a:lnTo>
                  <a:cubicBezTo>
                    <a:pt x="370" y="346"/>
                    <a:pt x="370" y="346"/>
                    <a:pt x="370" y="346"/>
                  </a:cubicBezTo>
                  <a:cubicBezTo>
                    <a:pt x="438" y="346"/>
                    <a:pt x="461" y="323"/>
                    <a:pt x="461" y="267"/>
                  </a:cubicBezTo>
                  <a:cubicBezTo>
                    <a:pt x="461" y="204"/>
                    <a:pt x="438" y="187"/>
                    <a:pt x="364" y="187"/>
                  </a:cubicBezTo>
                  <a:cubicBezTo>
                    <a:pt x="290" y="187"/>
                    <a:pt x="290" y="187"/>
                    <a:pt x="290" y="187"/>
                  </a:cubicBezTo>
                  <a:lnTo>
                    <a:pt x="290" y="346"/>
                  </a:lnTo>
                  <a:close/>
                </a:path>
              </a:pathLst>
            </a:custGeom>
            <a:solidFill>
              <a:srgbClr val="ffffff"/>
            </a:solidFill>
            <a:ln>
              <a:noFill/>
            </a:ln>
          </p:spPr>
          <p:style>
            <a:lnRef idx="0"/>
            <a:fillRef idx="0"/>
            <a:effectRef idx="0"/>
            <a:fontRef idx="minor"/>
          </p:style>
        </p:sp>
      </p:grpSp>
      <p:sp>
        <p:nvSpPr>
          <p:cNvPr id="870" name="PlaceHolder 33"/>
          <p:cNvSpPr>
            <a:spLocks noGrp="1"/>
          </p:cNvSpPr>
          <p:nvPr>
            <p:ph type="title"/>
          </p:nvPr>
        </p:nvSpPr>
        <p:spPr>
          <a:xfrm>
            <a:off x="457200" y="205200"/>
            <a:ext cx="8229240" cy="858600"/>
          </a:xfrm>
          <a:prstGeom prst="rect">
            <a:avLst/>
          </a:prstGeom>
        </p:spPr>
        <p:txBody>
          <a:bodyPr lIns="0" rIns="0" tIns="0" bIns="0" anchor="ctr"/>
          <a:p>
            <a:r>
              <a:rPr b="0" lang="en-US" sz="1800" spc="-1" strike="noStrike">
                <a:solidFill>
                  <a:srgbClr val="212e35"/>
                </a:solidFill>
                <a:latin typeface="Arial"/>
              </a:rPr>
              <a:t>Для правки текста заглавия щёлкните мышью</a:t>
            </a:r>
            <a:endParaRPr b="0" lang="en-US" sz="1800" spc="-1" strike="noStrike">
              <a:solidFill>
                <a:srgbClr val="212e35"/>
              </a:solidFill>
              <a:latin typeface="Arial"/>
            </a:endParaRPr>
          </a:p>
        </p:txBody>
      </p:sp>
      <p:sp>
        <p:nvSpPr>
          <p:cNvPr id="871" name="PlaceHolder 34"/>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400" spc="-1" strike="noStrike">
                <a:solidFill>
                  <a:srgbClr val="212e35"/>
                </a:solidFill>
                <a:latin typeface="Arial"/>
              </a:rPr>
              <a:t>Для правки структуры щёлкните мышью</a:t>
            </a:r>
            <a:endParaRPr b="0" lang="en-US" sz="2400" spc="-1" strike="noStrike">
              <a:solidFill>
                <a:srgbClr val="212e35"/>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212e35"/>
                </a:solidFill>
                <a:latin typeface="Arial"/>
              </a:rPr>
              <a:t>Второй уровень структуры</a:t>
            </a:r>
            <a:endParaRPr b="0" lang="en-US" sz="1800" spc="-1" strike="noStrike">
              <a:solidFill>
                <a:srgbClr val="212e35"/>
              </a:solidFill>
              <a:latin typeface="Arial"/>
            </a:endParaRPr>
          </a:p>
          <a:p>
            <a:pPr lvl="2" marL="1296000" indent="-288000">
              <a:spcBef>
                <a:spcPts val="850"/>
              </a:spcBef>
              <a:buClr>
                <a:srgbClr val="000000"/>
              </a:buClr>
              <a:buSzPct val="45000"/>
              <a:buFont typeface="Wingdings" charset="2"/>
              <a:buChar char=""/>
            </a:pPr>
            <a:r>
              <a:rPr b="0" lang="en-US" sz="1600" spc="-1" strike="noStrike">
                <a:solidFill>
                  <a:srgbClr val="212e35"/>
                </a:solidFill>
                <a:latin typeface="Arial"/>
              </a:rPr>
              <a:t>Третий уровень структуры</a:t>
            </a:r>
            <a:endParaRPr b="0" lang="en-US" sz="1600" spc="-1" strike="noStrike">
              <a:solidFill>
                <a:srgbClr val="212e35"/>
              </a:solidFill>
              <a:latin typeface="Arial"/>
            </a:endParaRPr>
          </a:p>
          <a:p>
            <a:pPr lvl="3" marL="1728000" indent="-216000">
              <a:spcBef>
                <a:spcPts val="567"/>
              </a:spcBef>
              <a:buClr>
                <a:srgbClr val="000000"/>
              </a:buClr>
              <a:buSzPct val="75000"/>
              <a:buFont typeface="Symbol" charset="2"/>
              <a:buChar char=""/>
            </a:pPr>
            <a:r>
              <a:rPr b="0" lang="en-US" sz="1600" spc="-1" strike="noStrike">
                <a:solidFill>
                  <a:srgbClr val="212e35"/>
                </a:solidFill>
                <a:latin typeface="Arial"/>
              </a:rPr>
              <a:t>Четвёртый уровень структуры</a:t>
            </a:r>
            <a:endParaRPr b="0" lang="en-US" sz="1600" spc="-1" strike="noStrike">
              <a:solidFill>
                <a:srgbClr val="212e35"/>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Arial"/>
              </a:rPr>
              <a:t>Пятый уровень структуры</a:t>
            </a:r>
            <a:endParaRPr b="0" lang="en-US" sz="2000" spc="-1" strike="noStrike">
              <a:solidFill>
                <a:srgbClr val="212e35"/>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Arial"/>
              </a:rPr>
              <a:t>Шестой уровень структуры</a:t>
            </a:r>
            <a:endParaRPr b="0" lang="en-US" sz="2000" spc="-1" strike="noStrike">
              <a:solidFill>
                <a:srgbClr val="212e35"/>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Arial"/>
              </a:rPr>
              <a:t>Седьмой уровень структуры</a:t>
            </a:r>
            <a:endParaRPr b="0" lang="en-US" sz="2000" spc="-1" strike="noStrike">
              <a:solidFill>
                <a:srgbClr val="212e35"/>
              </a:solidFill>
              <a:latin typeface="Arial"/>
            </a:endParaRPr>
          </a:p>
        </p:txBody>
      </p:sp>
    </p:spTree>
  </p:cSld>
  <p:clrMap bg1="lt1" bg2="lt2" tx1="dk1" tx2="dk2" accent1="accent1" accent2="accent2" accent3="accent3" accent4="accent4" accent5="accent5" accent6="accent6" hlink="hlink" folHlink="folHlink"/>
  <p:sldLayoutIdLst>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08"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909" name="Group 2"/>
          <p:cNvGrpSpPr/>
          <p:nvPr/>
        </p:nvGrpSpPr>
        <p:grpSpPr>
          <a:xfrm>
            <a:off x="8483400" y="4895640"/>
            <a:ext cx="554760" cy="133920"/>
            <a:chOff x="8483400" y="4895640"/>
            <a:chExt cx="554760" cy="133920"/>
          </a:xfrm>
        </p:grpSpPr>
        <p:sp>
          <p:nvSpPr>
            <p:cNvPr id="910"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911"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912"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913"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914"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915"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916"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917"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918"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919"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920"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921"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922"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923" name="PlaceHolder 16"/>
          <p:cNvSpPr>
            <a:spLocks noGrp="1"/>
          </p:cNvSpPr>
          <p:nvPr>
            <p:ph type="title"/>
          </p:nvPr>
        </p:nvSpPr>
        <p:spPr>
          <a:xfrm>
            <a:off x="709920" y="321840"/>
            <a:ext cx="7733520" cy="80676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924" name="PlaceHolder 17"/>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17C8A8E8-2783-4A08-B6F5-FF4587187577}" type="slidenum">
              <a:rPr b="0" lang="ru-RU" sz="830" spc="-1" strike="noStrike">
                <a:solidFill>
                  <a:srgbClr val="bfbfbf"/>
                </a:solidFill>
                <a:latin typeface="Calibri"/>
              </a:rPr>
              <a:t>1</a:t>
            </a:fld>
            <a:endParaRPr b="0" lang="ru-RU" sz="830" spc="-1" strike="noStrike">
              <a:latin typeface="Times New Roman"/>
            </a:endParaRPr>
          </a:p>
        </p:txBody>
      </p:sp>
      <p:sp>
        <p:nvSpPr>
          <p:cNvPr id="925" name="PlaceHolder 18"/>
          <p:cNvSpPr>
            <a:spLocks noGrp="1"/>
          </p:cNvSpPr>
          <p:nvPr>
            <p:ph type="body"/>
          </p:nvPr>
        </p:nvSpPr>
        <p:spPr>
          <a:xfrm>
            <a:off x="709920" y="725400"/>
            <a:ext cx="7733520" cy="403200"/>
          </a:xfrm>
          <a:prstGeom prst="rect">
            <a:avLst/>
          </a:prstGeom>
        </p:spPr>
        <p:txBody>
          <a:bodyPr>
            <a:normAutofit/>
          </a:bodyPr>
          <a:p>
            <a:pPr>
              <a:lnSpc>
                <a:spcPct val="100000"/>
              </a:lnSpc>
              <a:spcAft>
                <a:spcPts val="901"/>
              </a:spcAft>
            </a:pPr>
            <a:r>
              <a:rPr b="0" lang="en-US" sz="1500" spc="-1" strike="noStrike">
                <a:solidFill>
                  <a:srgbClr val="212e35"/>
                </a:solidFill>
                <a:latin typeface="Calibri"/>
              </a:rPr>
              <a:t>Click to edit subhead text (20pt)</a:t>
            </a:r>
            <a:endParaRPr b="0" lang="en-US" sz="1500" spc="-1" strike="noStrike">
              <a:solidFill>
                <a:srgbClr val="212e35"/>
              </a:solidFill>
              <a:latin typeface="Calibri"/>
            </a:endParaRPr>
          </a:p>
        </p:txBody>
      </p:sp>
      <p:sp>
        <p:nvSpPr>
          <p:cNvPr id="926" name="PlaceHolder 19"/>
          <p:cNvSpPr>
            <a:spLocks noGrp="1"/>
          </p:cNvSpPr>
          <p:nvPr>
            <p:ph type="body"/>
          </p:nvPr>
        </p:nvSpPr>
        <p:spPr>
          <a:xfrm>
            <a:off x="709920" y="1532880"/>
            <a:ext cx="7733520" cy="3099600"/>
          </a:xfrm>
          <a:prstGeom prst="rect">
            <a:avLst/>
          </a:prstGeom>
        </p:spPr>
        <p:txBody>
          <a:bodyPr/>
          <a:p>
            <a:pPr marL="171360" indent="-171000">
              <a:lnSpc>
                <a:spcPct val="100000"/>
              </a:lnSpc>
              <a:spcBef>
                <a:spcPts val="451"/>
              </a:spcBef>
              <a:spcAft>
                <a:spcPts val="901"/>
              </a:spcAft>
              <a:buClr>
                <a:srgbClr val="212e35"/>
              </a:buClr>
              <a:buFont typeface="Wingdings" charset="2"/>
              <a:buChar char=""/>
            </a:pPr>
            <a:r>
              <a:rPr b="0" lang="en-US" sz="1650" spc="-1" strike="noStrike">
                <a:solidFill>
                  <a:srgbClr val="212e35"/>
                </a:solidFill>
                <a:latin typeface="Calibri"/>
              </a:rPr>
              <a:t>Click to edit Master text styles</a:t>
            </a:r>
            <a:endParaRPr b="0" lang="en-US" sz="165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500" spc="-1" strike="noStrike">
                <a:solidFill>
                  <a:srgbClr val="212e35"/>
                </a:solidFill>
                <a:latin typeface="Calibri"/>
              </a:rPr>
              <a:t>Second level</a:t>
            </a:r>
            <a:endParaRPr b="0" lang="en-US" sz="1500" spc="-1" strike="noStrike">
              <a:solidFill>
                <a:srgbClr val="212e35"/>
              </a:solidFill>
              <a:latin typeface="Calibri"/>
            </a:endParaRPr>
          </a:p>
          <a:p>
            <a:pPr lvl="2" marL="428760" indent="-128160">
              <a:lnSpc>
                <a:spcPct val="100000"/>
              </a:lnSpc>
              <a:spcBef>
                <a:spcPts val="451"/>
              </a:spcBef>
              <a:spcAft>
                <a:spcPts val="901"/>
              </a:spcAft>
              <a:buClr>
                <a:srgbClr val="212e35"/>
              </a:buClr>
              <a:buFont typeface="Calibri"/>
              <a:buChar char="-"/>
            </a:pPr>
            <a:r>
              <a:rPr b="0" lang="en-US" sz="1350" spc="-1" strike="noStrike">
                <a:solidFill>
                  <a:srgbClr val="212e35"/>
                </a:solidFill>
                <a:latin typeface="Calibri"/>
              </a:rPr>
              <a:t>Third level</a:t>
            </a:r>
            <a:endParaRPr b="0" lang="en-US" sz="1350" spc="-1" strike="noStrike">
              <a:solidFill>
                <a:srgbClr val="212e35"/>
              </a:solidFill>
              <a:latin typeface="Calibri"/>
            </a:endParaRPr>
          </a:p>
          <a:p>
            <a:pPr lvl="3" marL="557280" indent="-128160">
              <a:lnSpc>
                <a:spcPct val="100000"/>
              </a:lnSpc>
              <a:spcBef>
                <a:spcPts val="451"/>
              </a:spcBef>
              <a:spcAft>
                <a:spcPts val="901"/>
              </a:spcAft>
              <a:buClr>
                <a:srgbClr val="212e35"/>
              </a:buClr>
              <a:buFont typeface="Arial"/>
              <a:buChar char="•"/>
            </a:pPr>
            <a:r>
              <a:rPr b="0" lang="en-US" sz="1200" spc="-1" strike="noStrike">
                <a:solidFill>
                  <a:srgbClr val="212e35"/>
                </a:solidFill>
                <a:latin typeface="Calibri"/>
              </a:rPr>
              <a:t>Fourth level</a:t>
            </a:r>
            <a:endParaRPr b="0" lang="en-US" sz="1200" spc="-1" strike="noStrike">
              <a:solidFill>
                <a:srgbClr val="212e35"/>
              </a:solidFill>
              <a:latin typeface="Calibri"/>
            </a:endParaRPr>
          </a:p>
          <a:p>
            <a:pPr lvl="4" marL="685800" indent="-128160">
              <a:lnSpc>
                <a:spcPct val="100000"/>
              </a:lnSpc>
              <a:spcBef>
                <a:spcPts val="451"/>
              </a:spcBef>
              <a:spcAft>
                <a:spcPts val="901"/>
              </a:spcAft>
              <a:buClr>
                <a:srgbClr val="212e35"/>
              </a:buClr>
              <a:buFont typeface="Arial"/>
              <a:buChar char="•"/>
            </a:pPr>
            <a:r>
              <a:rPr b="0" lang="en-US" sz="1050" spc="-1" strike="noStrike">
                <a:solidFill>
                  <a:srgbClr val="212e35"/>
                </a:solidFill>
                <a:latin typeface="Calibri"/>
              </a:rPr>
              <a:t>Fifth level</a:t>
            </a:r>
            <a:endParaRPr b="0" lang="en-US" sz="105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9"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70" name="Group 2"/>
          <p:cNvGrpSpPr/>
          <p:nvPr/>
        </p:nvGrpSpPr>
        <p:grpSpPr>
          <a:xfrm>
            <a:off x="8483400" y="4895640"/>
            <a:ext cx="554760" cy="133920"/>
            <a:chOff x="8483400" y="4895640"/>
            <a:chExt cx="554760" cy="133920"/>
          </a:xfrm>
        </p:grpSpPr>
        <p:sp>
          <p:nvSpPr>
            <p:cNvPr id="71"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72"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73"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74"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75"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76"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77"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78"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79"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80"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81"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82"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83"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84" name="PlaceHolder 16"/>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85" name="PlaceHolder 17"/>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00ED0452-D5BB-45B6-A087-A3F17536BAB4}" type="slidenum">
              <a:rPr b="0" lang="ru-RU" sz="830" spc="-1" strike="noStrike">
                <a:solidFill>
                  <a:srgbClr val="bfbfbf"/>
                </a:solidFill>
                <a:latin typeface="Calibri"/>
              </a:rPr>
              <a:t>1</a:t>
            </a:fld>
            <a:endParaRPr b="0" lang="ru-RU" sz="830" spc="-1" strike="noStrike">
              <a:latin typeface="Times New Roman"/>
            </a:endParaRPr>
          </a:p>
        </p:txBody>
      </p:sp>
      <p:sp>
        <p:nvSpPr>
          <p:cNvPr id="86" name="PlaceHolder 18"/>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650" spc="-1" strike="noStrike">
                <a:solidFill>
                  <a:srgbClr val="212e35"/>
                </a:solidFill>
                <a:latin typeface="Calibri"/>
              </a:rPr>
              <a:t>Для правки структуры щёлкните мышью</a:t>
            </a:r>
            <a:endParaRPr b="0" lang="en-US" sz="165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350" spc="-1" strike="noStrike">
                <a:solidFill>
                  <a:srgbClr val="212e35"/>
                </a:solidFill>
                <a:latin typeface="Calibri"/>
              </a:rPr>
              <a:t>Второй уровень структуры</a:t>
            </a:r>
            <a:endParaRPr b="0" lang="en-US" sz="135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200" spc="-1" strike="noStrike">
                <a:solidFill>
                  <a:srgbClr val="212e35"/>
                </a:solidFill>
                <a:latin typeface="Calibri"/>
              </a:rPr>
              <a:t>Третий уровень структуры</a:t>
            </a:r>
            <a:endParaRPr b="0" lang="en-US" sz="120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3"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124" name="Group 2"/>
          <p:cNvGrpSpPr/>
          <p:nvPr/>
        </p:nvGrpSpPr>
        <p:grpSpPr>
          <a:xfrm>
            <a:off x="8483400" y="4895640"/>
            <a:ext cx="554760" cy="133920"/>
            <a:chOff x="8483400" y="4895640"/>
            <a:chExt cx="554760" cy="133920"/>
          </a:xfrm>
        </p:grpSpPr>
        <p:sp>
          <p:nvSpPr>
            <p:cNvPr id="125"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126"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127"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128"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129"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130"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131"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132"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133"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134"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135"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136"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137"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138" name="CustomShape 16"/>
          <p:cNvSpPr/>
          <p:nvPr/>
        </p:nvSpPr>
        <p:spPr>
          <a:xfrm>
            <a:off x="8329680" y="4704120"/>
            <a:ext cx="813960" cy="438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9" name="CustomShape 17"/>
          <p:cNvSpPr/>
          <p:nvPr/>
        </p:nvSpPr>
        <p:spPr>
          <a:xfrm>
            <a:off x="0" y="0"/>
            <a:ext cx="6409800" cy="51433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140" name="PlaceHolder 18"/>
          <p:cNvSpPr>
            <a:spLocks noGrp="1"/>
          </p:cNvSpPr>
          <p:nvPr>
            <p:ph type="title"/>
          </p:nvPr>
        </p:nvSpPr>
        <p:spPr>
          <a:xfrm>
            <a:off x="274320" y="3550320"/>
            <a:ext cx="5923080" cy="1103400"/>
          </a:xfrm>
          <a:prstGeom prst="rect">
            <a:avLst/>
          </a:prstGeom>
        </p:spPr>
        <p:txBody>
          <a:bodyPr anchor="ctr">
            <a:normAutofit/>
          </a:bodyPr>
          <a:p>
            <a:pPr>
              <a:lnSpc>
                <a:spcPct val="100000"/>
              </a:lnSpc>
            </a:pPr>
            <a:r>
              <a:rPr b="1" lang="en-US" sz="3600" spc="-1" strike="noStrike">
                <a:solidFill>
                  <a:srgbClr val="ffffff"/>
                </a:solidFill>
                <a:latin typeface="Calibri"/>
              </a:rPr>
              <a:t>Click to edit Master title style</a:t>
            </a:r>
            <a:endParaRPr b="0" lang="en-US" sz="3600" spc="-1" strike="noStrike">
              <a:solidFill>
                <a:srgbClr val="212e35"/>
              </a:solidFill>
              <a:latin typeface="Calibri"/>
            </a:endParaRPr>
          </a:p>
        </p:txBody>
      </p:sp>
      <p:sp>
        <p:nvSpPr>
          <p:cNvPr id="141" name="CustomShape 19"/>
          <p:cNvSpPr/>
          <p:nvPr/>
        </p:nvSpPr>
        <p:spPr>
          <a:xfrm rot="16200000">
            <a:off x="-379440" y="4064040"/>
            <a:ext cx="836280" cy="76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42" name="CustomShape 20"/>
          <p:cNvSpPr/>
          <p:nvPr/>
        </p:nvSpPr>
        <p:spPr>
          <a:xfrm>
            <a:off x="8090640" y="212040"/>
            <a:ext cx="841320" cy="84132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tx1">
              <a:lumMod val="10000"/>
              <a:lumOff val="90000"/>
              <a:alpha val="79000"/>
            </a:schemeClr>
          </a:solidFill>
          <a:ln>
            <a:noFill/>
          </a:ln>
        </p:spPr>
        <p:style>
          <a:lnRef idx="0"/>
          <a:fillRef idx="0"/>
          <a:effectRef idx="0"/>
          <a:fontRef idx="minor"/>
        </p:style>
      </p:sp>
      <p:sp>
        <p:nvSpPr>
          <p:cNvPr id="143" name="CustomShape 21"/>
          <p:cNvSpPr/>
          <p:nvPr/>
        </p:nvSpPr>
        <p:spPr>
          <a:xfrm>
            <a:off x="7453800" y="845640"/>
            <a:ext cx="841320" cy="82728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tx2"/>
          </a:solidFill>
          <a:ln>
            <a:noFill/>
          </a:ln>
        </p:spPr>
        <p:style>
          <a:lnRef idx="0"/>
          <a:fillRef idx="0"/>
          <a:effectRef idx="0"/>
          <a:fontRef idx="minor"/>
        </p:style>
      </p:sp>
      <p:sp>
        <p:nvSpPr>
          <p:cNvPr id="144" name="PlaceHolder 22"/>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650" spc="-1" strike="noStrike">
                <a:solidFill>
                  <a:srgbClr val="212e35"/>
                </a:solidFill>
                <a:latin typeface="Calibri"/>
              </a:rPr>
              <a:t>Для правки структуры щёлкните мышью</a:t>
            </a:r>
            <a:endParaRPr b="0" lang="en-US" sz="165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350" spc="-1" strike="noStrike">
                <a:solidFill>
                  <a:srgbClr val="212e35"/>
                </a:solidFill>
                <a:latin typeface="Calibri"/>
              </a:rPr>
              <a:t>Второй уровень структуры</a:t>
            </a:r>
            <a:endParaRPr b="0" lang="en-US" sz="135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200" spc="-1" strike="noStrike">
                <a:solidFill>
                  <a:srgbClr val="212e35"/>
                </a:solidFill>
                <a:latin typeface="Calibri"/>
              </a:rPr>
              <a:t>Третий уровень структуры</a:t>
            </a:r>
            <a:endParaRPr b="0" lang="en-US" sz="120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81" name="CustomShape 1"/>
          <p:cNvSpPr/>
          <p:nvPr/>
        </p:nvSpPr>
        <p:spPr>
          <a:xfrm>
            <a:off x="0" y="4947840"/>
            <a:ext cx="9143640" cy="195120"/>
          </a:xfrm>
          <a:prstGeom prst="rect">
            <a:avLst/>
          </a:prstGeom>
          <a:gradFill rotWithShape="0">
            <a:gsLst>
              <a:gs pos="0">
                <a:srgbClr val="00b0f0"/>
              </a:gs>
              <a:gs pos="82000">
                <a:srgbClr val="0077f0"/>
              </a:gs>
            </a:gsLst>
            <a:lin ang="10800000"/>
          </a:gradFill>
          <a:ln>
            <a:noFill/>
          </a:ln>
        </p:spPr>
        <p:style>
          <a:lnRef idx="2">
            <a:schemeClr val="accent1">
              <a:shade val="50000"/>
            </a:schemeClr>
          </a:lnRef>
          <a:fillRef idx="1">
            <a:schemeClr val="accent1"/>
          </a:fillRef>
          <a:effectRef idx="0">
            <a:schemeClr val="accent1"/>
          </a:effectRef>
          <a:fontRef idx="minor"/>
        </p:style>
      </p:sp>
      <p:grpSp>
        <p:nvGrpSpPr>
          <p:cNvPr id="182" name="Group 2"/>
          <p:cNvGrpSpPr/>
          <p:nvPr/>
        </p:nvGrpSpPr>
        <p:grpSpPr>
          <a:xfrm>
            <a:off x="8190360" y="4629240"/>
            <a:ext cx="724680" cy="173520"/>
            <a:chOff x="8190360" y="4629240"/>
            <a:chExt cx="724680" cy="173520"/>
          </a:xfrm>
        </p:grpSpPr>
        <p:sp>
          <p:nvSpPr>
            <p:cNvPr id="183" name="CustomShape 3"/>
            <p:cNvSpPr/>
            <p:nvPr/>
          </p:nvSpPr>
          <p:spPr>
            <a:xfrm>
              <a:off x="8224200" y="4629240"/>
              <a:ext cx="139680" cy="139680"/>
            </a:xfrm>
            <a:custGeom>
              <a:avLst/>
              <a:gdLst/>
              <a:ahLst/>
              <a:rect l="l" t="t" r="r" b="b"/>
              <a:pathLst>
                <a:path w="3784" h="3789">
                  <a:moveTo>
                    <a:pt x="3783" y="0"/>
                  </a:moveTo>
                  <a:lnTo>
                    <a:pt x="3783" y="3788"/>
                  </a:lnTo>
                  <a:lnTo>
                    <a:pt x="2874" y="3788"/>
                  </a:lnTo>
                  <a:lnTo>
                    <a:pt x="2874" y="914"/>
                  </a:lnTo>
                  <a:lnTo>
                    <a:pt x="0" y="914"/>
                  </a:lnTo>
                  <a:lnTo>
                    <a:pt x="0" y="0"/>
                  </a:lnTo>
                  <a:lnTo>
                    <a:pt x="3783" y="0"/>
                  </a:lnTo>
                </a:path>
              </a:pathLst>
            </a:custGeom>
            <a:solidFill>
              <a:srgbClr val="0078ef"/>
            </a:solidFill>
            <a:ln>
              <a:noFill/>
            </a:ln>
          </p:spPr>
          <p:style>
            <a:lnRef idx="0"/>
            <a:fillRef idx="0"/>
            <a:effectRef idx="0"/>
            <a:fontRef idx="minor"/>
          </p:style>
        </p:sp>
        <p:sp>
          <p:nvSpPr>
            <p:cNvPr id="184" name="CustomShape 4"/>
            <p:cNvSpPr/>
            <p:nvPr/>
          </p:nvSpPr>
          <p:spPr>
            <a:xfrm>
              <a:off x="8190360" y="4663080"/>
              <a:ext cx="139680" cy="139680"/>
            </a:xfrm>
            <a:custGeom>
              <a:avLst/>
              <a:gdLst/>
              <a:ahLst/>
              <a:rect l="l" t="t" r="r" b="b"/>
              <a:pathLst>
                <a:path w="3789" h="3784">
                  <a:moveTo>
                    <a:pt x="3788" y="2874"/>
                  </a:moveTo>
                  <a:lnTo>
                    <a:pt x="3788" y="3783"/>
                  </a:lnTo>
                  <a:lnTo>
                    <a:pt x="0" y="3783"/>
                  </a:lnTo>
                  <a:lnTo>
                    <a:pt x="0" y="0"/>
                  </a:lnTo>
                  <a:lnTo>
                    <a:pt x="914" y="0"/>
                  </a:lnTo>
                  <a:lnTo>
                    <a:pt x="914" y="2874"/>
                  </a:lnTo>
                  <a:lnTo>
                    <a:pt x="3788" y="2874"/>
                  </a:lnTo>
                </a:path>
              </a:pathLst>
            </a:custGeom>
            <a:solidFill>
              <a:srgbClr val="0078ef"/>
            </a:solidFill>
            <a:ln>
              <a:noFill/>
            </a:ln>
          </p:spPr>
          <p:style>
            <a:lnRef idx="0"/>
            <a:fillRef idx="0"/>
            <a:effectRef idx="0"/>
            <a:fontRef idx="minor"/>
          </p:style>
        </p:sp>
        <p:sp>
          <p:nvSpPr>
            <p:cNvPr id="185" name="CustomShape 5"/>
            <p:cNvSpPr/>
            <p:nvPr/>
          </p:nvSpPr>
          <p:spPr>
            <a:xfrm>
              <a:off x="8404920" y="4629240"/>
              <a:ext cx="80640" cy="74520"/>
            </a:xfrm>
            <a:custGeom>
              <a:avLst/>
              <a:gdLst/>
              <a:ahLst/>
              <a:rect l="l" t="t" r="r" b="b"/>
              <a:pathLst>
                <a:path w="2187" h="2022">
                  <a:moveTo>
                    <a:pt x="2186" y="2021"/>
                  </a:moveTo>
                  <a:lnTo>
                    <a:pt x="2186" y="0"/>
                  </a:lnTo>
                  <a:lnTo>
                    <a:pt x="1795" y="0"/>
                  </a:lnTo>
                  <a:lnTo>
                    <a:pt x="1096" y="1005"/>
                  </a:lnTo>
                  <a:lnTo>
                    <a:pt x="397" y="0"/>
                  </a:lnTo>
                  <a:lnTo>
                    <a:pt x="0" y="0"/>
                  </a:lnTo>
                  <a:lnTo>
                    <a:pt x="0" y="2021"/>
                  </a:lnTo>
                  <a:lnTo>
                    <a:pt x="397" y="2021"/>
                  </a:lnTo>
                  <a:lnTo>
                    <a:pt x="397" y="693"/>
                  </a:lnTo>
                  <a:lnTo>
                    <a:pt x="977" y="1533"/>
                  </a:lnTo>
                  <a:lnTo>
                    <a:pt x="1215" y="1533"/>
                  </a:lnTo>
                  <a:lnTo>
                    <a:pt x="1789" y="693"/>
                  </a:lnTo>
                  <a:lnTo>
                    <a:pt x="1789" y="2021"/>
                  </a:lnTo>
                  <a:lnTo>
                    <a:pt x="2186" y="2021"/>
                  </a:lnTo>
                </a:path>
              </a:pathLst>
            </a:custGeom>
            <a:solidFill>
              <a:srgbClr val="0078ef"/>
            </a:solidFill>
            <a:ln>
              <a:noFill/>
            </a:ln>
          </p:spPr>
          <p:style>
            <a:lnRef idx="0"/>
            <a:fillRef idx="0"/>
            <a:effectRef idx="0"/>
            <a:fontRef idx="minor"/>
          </p:style>
        </p:sp>
        <p:sp>
          <p:nvSpPr>
            <p:cNvPr id="186" name="CustomShape 6"/>
            <p:cNvSpPr/>
            <p:nvPr/>
          </p:nvSpPr>
          <p:spPr>
            <a:xfrm>
              <a:off x="8523720" y="4629240"/>
              <a:ext cx="14400" cy="74520"/>
            </a:xfrm>
            <a:custGeom>
              <a:avLst/>
              <a:gdLst/>
              <a:ahLst/>
              <a:rect l="l" t="t" r="r" b="b"/>
              <a:pathLst>
                <a:path w="399" h="2022">
                  <a:moveTo>
                    <a:pt x="0" y="2021"/>
                  </a:moveTo>
                  <a:lnTo>
                    <a:pt x="398" y="2021"/>
                  </a:lnTo>
                  <a:lnTo>
                    <a:pt x="398" y="0"/>
                  </a:lnTo>
                  <a:lnTo>
                    <a:pt x="0" y="0"/>
                  </a:lnTo>
                  <a:lnTo>
                    <a:pt x="0" y="2021"/>
                  </a:lnTo>
                </a:path>
              </a:pathLst>
            </a:custGeom>
            <a:solidFill>
              <a:srgbClr val="0078ef"/>
            </a:solidFill>
            <a:ln>
              <a:noFill/>
            </a:ln>
          </p:spPr>
          <p:style>
            <a:lnRef idx="0"/>
            <a:fillRef idx="0"/>
            <a:effectRef idx="0"/>
            <a:fontRef idx="minor"/>
          </p:style>
        </p:sp>
        <p:sp>
          <p:nvSpPr>
            <p:cNvPr id="187" name="CustomShape 7"/>
            <p:cNvSpPr/>
            <p:nvPr/>
          </p:nvSpPr>
          <p:spPr>
            <a:xfrm>
              <a:off x="8575920" y="4629240"/>
              <a:ext cx="73080" cy="74520"/>
            </a:xfrm>
            <a:custGeom>
              <a:avLst/>
              <a:gdLst/>
              <a:ahLst/>
              <a:rect l="l" t="t" r="r" b="b"/>
              <a:pathLst>
                <a:path w="1989" h="2022">
                  <a:moveTo>
                    <a:pt x="1988" y="1823"/>
                  </a:moveTo>
                  <a:lnTo>
                    <a:pt x="1988" y="1823"/>
                  </a:lnTo>
                  <a:cubicBezTo>
                    <a:pt x="1988" y="1368"/>
                    <a:pt x="1988" y="1368"/>
                    <a:pt x="1988" y="1368"/>
                  </a:cubicBezTo>
                  <a:cubicBezTo>
                    <a:pt x="1591" y="1374"/>
                    <a:pt x="1591" y="1374"/>
                    <a:pt x="1591" y="1374"/>
                  </a:cubicBezTo>
                  <a:cubicBezTo>
                    <a:pt x="1591" y="1630"/>
                    <a:pt x="1591" y="1630"/>
                    <a:pt x="1591" y="1630"/>
                  </a:cubicBezTo>
                  <a:cubicBezTo>
                    <a:pt x="398" y="1630"/>
                    <a:pt x="398" y="1630"/>
                    <a:pt x="398" y="1630"/>
                  </a:cubicBezTo>
                  <a:cubicBezTo>
                    <a:pt x="398" y="392"/>
                    <a:pt x="398" y="392"/>
                    <a:pt x="398" y="392"/>
                  </a:cubicBezTo>
                  <a:cubicBezTo>
                    <a:pt x="1591" y="392"/>
                    <a:pt x="1591" y="392"/>
                    <a:pt x="1591" y="392"/>
                  </a:cubicBezTo>
                  <a:cubicBezTo>
                    <a:pt x="1591" y="653"/>
                    <a:pt x="1591" y="653"/>
                    <a:pt x="1591" y="653"/>
                  </a:cubicBezTo>
                  <a:cubicBezTo>
                    <a:pt x="1988" y="653"/>
                    <a:pt x="1988" y="653"/>
                    <a:pt x="1988" y="653"/>
                  </a:cubicBezTo>
                  <a:cubicBezTo>
                    <a:pt x="1988" y="204"/>
                    <a:pt x="1988" y="204"/>
                    <a:pt x="1988" y="204"/>
                  </a:cubicBezTo>
                  <a:cubicBezTo>
                    <a:pt x="1988" y="85"/>
                    <a:pt x="1903" y="0"/>
                    <a:pt x="1790" y="0"/>
                  </a:cubicBezTo>
                  <a:cubicBezTo>
                    <a:pt x="199" y="0"/>
                    <a:pt x="199" y="0"/>
                    <a:pt x="199" y="0"/>
                  </a:cubicBezTo>
                  <a:cubicBezTo>
                    <a:pt x="91" y="0"/>
                    <a:pt x="0" y="85"/>
                    <a:pt x="0" y="204"/>
                  </a:cubicBezTo>
                  <a:cubicBezTo>
                    <a:pt x="0" y="1823"/>
                    <a:pt x="0" y="1823"/>
                    <a:pt x="0" y="1823"/>
                  </a:cubicBezTo>
                  <a:cubicBezTo>
                    <a:pt x="0" y="1936"/>
                    <a:pt x="91" y="2021"/>
                    <a:pt x="199" y="2021"/>
                  </a:cubicBezTo>
                  <a:cubicBezTo>
                    <a:pt x="1790" y="2021"/>
                    <a:pt x="1790" y="2021"/>
                    <a:pt x="1790" y="2021"/>
                  </a:cubicBezTo>
                  <a:cubicBezTo>
                    <a:pt x="1903" y="2021"/>
                    <a:pt x="1988" y="1936"/>
                    <a:pt x="1988" y="1823"/>
                  </a:cubicBezTo>
                </a:path>
              </a:pathLst>
            </a:custGeom>
            <a:solidFill>
              <a:srgbClr val="0078ef"/>
            </a:solidFill>
            <a:ln>
              <a:noFill/>
            </a:ln>
          </p:spPr>
          <p:style>
            <a:lnRef idx="0"/>
            <a:fillRef idx="0"/>
            <a:effectRef idx="0"/>
            <a:fontRef idx="minor"/>
          </p:style>
        </p:sp>
        <p:sp>
          <p:nvSpPr>
            <p:cNvPr id="188" name="CustomShape 8"/>
            <p:cNvSpPr/>
            <p:nvPr/>
          </p:nvSpPr>
          <p:spPr>
            <a:xfrm>
              <a:off x="8687520" y="4629240"/>
              <a:ext cx="73080" cy="74520"/>
            </a:xfrm>
            <a:custGeom>
              <a:avLst/>
              <a:gdLst/>
              <a:ahLst/>
              <a:rect l="l" t="t" r="r" b="b"/>
              <a:pathLst>
                <a:path w="1983" h="2022">
                  <a:moveTo>
                    <a:pt x="1982" y="2021"/>
                  </a:moveTo>
                  <a:lnTo>
                    <a:pt x="1982" y="2021"/>
                  </a:lnTo>
                  <a:cubicBezTo>
                    <a:pt x="1386" y="1215"/>
                    <a:pt x="1386" y="1215"/>
                    <a:pt x="1386" y="1215"/>
                  </a:cubicBezTo>
                  <a:cubicBezTo>
                    <a:pt x="1783" y="1215"/>
                    <a:pt x="1783" y="1215"/>
                    <a:pt x="1783" y="1215"/>
                  </a:cubicBezTo>
                  <a:cubicBezTo>
                    <a:pt x="1897" y="1215"/>
                    <a:pt x="1982" y="1124"/>
                    <a:pt x="1982" y="1011"/>
                  </a:cubicBezTo>
                  <a:cubicBezTo>
                    <a:pt x="1982" y="204"/>
                    <a:pt x="1982" y="204"/>
                    <a:pt x="1982" y="204"/>
                  </a:cubicBezTo>
                  <a:cubicBezTo>
                    <a:pt x="1982" y="85"/>
                    <a:pt x="1897" y="0"/>
                    <a:pt x="1783" y="0"/>
                  </a:cubicBezTo>
                  <a:cubicBezTo>
                    <a:pt x="0" y="0"/>
                    <a:pt x="0" y="0"/>
                    <a:pt x="0" y="0"/>
                  </a:cubicBezTo>
                  <a:cubicBezTo>
                    <a:pt x="0" y="2021"/>
                    <a:pt x="0" y="2021"/>
                    <a:pt x="0" y="2021"/>
                  </a:cubicBezTo>
                  <a:cubicBezTo>
                    <a:pt x="397" y="2021"/>
                    <a:pt x="397" y="2021"/>
                    <a:pt x="397" y="2021"/>
                  </a:cubicBezTo>
                  <a:cubicBezTo>
                    <a:pt x="397" y="1215"/>
                    <a:pt x="397" y="1215"/>
                    <a:pt x="397" y="1215"/>
                  </a:cubicBezTo>
                  <a:cubicBezTo>
                    <a:pt x="886" y="1215"/>
                    <a:pt x="886" y="1215"/>
                    <a:pt x="886" y="1215"/>
                  </a:cubicBezTo>
                  <a:cubicBezTo>
                    <a:pt x="1482" y="2021"/>
                    <a:pt x="1482" y="2021"/>
                    <a:pt x="1482" y="2021"/>
                  </a:cubicBezTo>
                  <a:cubicBezTo>
                    <a:pt x="1982" y="2021"/>
                    <a:pt x="1982" y="2021"/>
                    <a:pt x="1982" y="2021"/>
                  </a:cubicBezTo>
                  <a:close/>
                  <a:moveTo>
                    <a:pt x="397" y="392"/>
                  </a:moveTo>
                  <a:lnTo>
                    <a:pt x="397" y="392"/>
                  </a:lnTo>
                  <a:cubicBezTo>
                    <a:pt x="1585" y="392"/>
                    <a:pt x="1585" y="392"/>
                    <a:pt x="1585" y="392"/>
                  </a:cubicBezTo>
                  <a:cubicBezTo>
                    <a:pt x="1585" y="817"/>
                    <a:pt x="1585" y="817"/>
                    <a:pt x="1585" y="817"/>
                  </a:cubicBezTo>
                  <a:cubicBezTo>
                    <a:pt x="397" y="817"/>
                    <a:pt x="397" y="817"/>
                    <a:pt x="397" y="817"/>
                  </a:cubicBezTo>
                  <a:cubicBezTo>
                    <a:pt x="397" y="392"/>
                    <a:pt x="397" y="392"/>
                    <a:pt x="397" y="392"/>
                  </a:cubicBezTo>
                  <a:close/>
                </a:path>
              </a:pathLst>
            </a:custGeom>
            <a:solidFill>
              <a:srgbClr val="0078ef"/>
            </a:solidFill>
            <a:ln>
              <a:noFill/>
            </a:ln>
          </p:spPr>
          <p:style>
            <a:lnRef idx="0"/>
            <a:fillRef idx="0"/>
            <a:effectRef idx="0"/>
            <a:fontRef idx="minor"/>
          </p:style>
        </p:sp>
        <p:sp>
          <p:nvSpPr>
            <p:cNvPr id="189" name="CustomShape 9"/>
            <p:cNvSpPr/>
            <p:nvPr/>
          </p:nvSpPr>
          <p:spPr>
            <a:xfrm>
              <a:off x="8798400" y="4629240"/>
              <a:ext cx="73080" cy="74520"/>
            </a:xfrm>
            <a:custGeom>
              <a:avLst/>
              <a:gdLst/>
              <a:ahLst/>
              <a:rect l="l" t="t" r="r" b="b"/>
              <a:pathLst>
                <a:path w="1984" h="2022">
                  <a:moveTo>
                    <a:pt x="1983" y="1823"/>
                  </a:moveTo>
                  <a:lnTo>
                    <a:pt x="1983" y="1823"/>
                  </a:lnTo>
                  <a:cubicBezTo>
                    <a:pt x="1983" y="204"/>
                    <a:pt x="1983" y="204"/>
                    <a:pt x="1983" y="204"/>
                  </a:cubicBezTo>
                  <a:cubicBezTo>
                    <a:pt x="1983" y="85"/>
                    <a:pt x="1898" y="0"/>
                    <a:pt x="1784" y="0"/>
                  </a:cubicBezTo>
                  <a:cubicBezTo>
                    <a:pt x="194" y="0"/>
                    <a:pt x="194" y="0"/>
                    <a:pt x="194" y="0"/>
                  </a:cubicBezTo>
                  <a:cubicBezTo>
                    <a:pt x="86" y="0"/>
                    <a:pt x="0" y="85"/>
                    <a:pt x="0" y="204"/>
                  </a:cubicBezTo>
                  <a:cubicBezTo>
                    <a:pt x="0" y="1823"/>
                    <a:pt x="0" y="1823"/>
                    <a:pt x="0" y="1823"/>
                  </a:cubicBezTo>
                  <a:cubicBezTo>
                    <a:pt x="0" y="1936"/>
                    <a:pt x="86" y="2021"/>
                    <a:pt x="194" y="2021"/>
                  </a:cubicBezTo>
                  <a:cubicBezTo>
                    <a:pt x="1784" y="2021"/>
                    <a:pt x="1784" y="2021"/>
                    <a:pt x="1784" y="2021"/>
                  </a:cubicBezTo>
                  <a:cubicBezTo>
                    <a:pt x="1898" y="2021"/>
                    <a:pt x="1983" y="1936"/>
                    <a:pt x="1983" y="1823"/>
                  </a:cubicBezTo>
                  <a:close/>
                  <a:moveTo>
                    <a:pt x="398" y="392"/>
                  </a:moveTo>
                  <a:lnTo>
                    <a:pt x="398" y="392"/>
                  </a:lnTo>
                  <a:cubicBezTo>
                    <a:pt x="1585" y="392"/>
                    <a:pt x="1585" y="392"/>
                    <a:pt x="1585" y="392"/>
                  </a:cubicBezTo>
                  <a:cubicBezTo>
                    <a:pt x="1585" y="1630"/>
                    <a:pt x="1585" y="1630"/>
                    <a:pt x="1585" y="1630"/>
                  </a:cubicBezTo>
                  <a:cubicBezTo>
                    <a:pt x="398" y="1630"/>
                    <a:pt x="398" y="1630"/>
                    <a:pt x="398" y="1630"/>
                  </a:cubicBezTo>
                  <a:cubicBezTo>
                    <a:pt x="398" y="392"/>
                    <a:pt x="398" y="392"/>
                    <a:pt x="398" y="392"/>
                  </a:cubicBezTo>
                  <a:close/>
                </a:path>
              </a:pathLst>
            </a:custGeom>
            <a:solidFill>
              <a:srgbClr val="0078ef"/>
            </a:solidFill>
            <a:ln>
              <a:noFill/>
            </a:ln>
          </p:spPr>
          <p:style>
            <a:lnRef idx="0"/>
            <a:fillRef idx="0"/>
            <a:effectRef idx="0"/>
            <a:fontRef idx="minor"/>
          </p:style>
        </p:sp>
        <p:sp>
          <p:nvSpPr>
            <p:cNvPr id="190" name="CustomShape 10"/>
            <p:cNvSpPr/>
            <p:nvPr/>
          </p:nvSpPr>
          <p:spPr>
            <a:xfrm>
              <a:off x="8404920" y="4727520"/>
              <a:ext cx="73080" cy="74880"/>
            </a:xfrm>
            <a:custGeom>
              <a:avLst/>
              <a:gdLst/>
              <a:ahLst/>
              <a:rect l="l" t="t" r="r" b="b"/>
              <a:pathLst>
                <a:path w="1989" h="2028">
                  <a:moveTo>
                    <a:pt x="1988" y="398"/>
                  </a:moveTo>
                  <a:lnTo>
                    <a:pt x="1988" y="0"/>
                  </a:lnTo>
                  <a:lnTo>
                    <a:pt x="0" y="0"/>
                  </a:lnTo>
                  <a:lnTo>
                    <a:pt x="0" y="2027"/>
                  </a:lnTo>
                  <a:lnTo>
                    <a:pt x="397" y="2027"/>
                  </a:lnTo>
                  <a:lnTo>
                    <a:pt x="397" y="1215"/>
                  </a:lnTo>
                  <a:lnTo>
                    <a:pt x="1590" y="1215"/>
                  </a:lnTo>
                  <a:lnTo>
                    <a:pt x="1590" y="812"/>
                  </a:lnTo>
                  <a:lnTo>
                    <a:pt x="397" y="812"/>
                  </a:lnTo>
                  <a:lnTo>
                    <a:pt x="397" y="398"/>
                  </a:lnTo>
                  <a:lnTo>
                    <a:pt x="1988" y="398"/>
                  </a:lnTo>
                </a:path>
              </a:pathLst>
            </a:custGeom>
            <a:solidFill>
              <a:srgbClr val="0078ef"/>
            </a:solidFill>
            <a:ln>
              <a:noFill/>
            </a:ln>
          </p:spPr>
          <p:style>
            <a:lnRef idx="0"/>
            <a:fillRef idx="0"/>
            <a:effectRef idx="0"/>
            <a:fontRef idx="minor"/>
          </p:style>
        </p:sp>
        <p:sp>
          <p:nvSpPr>
            <p:cNvPr id="191" name="CustomShape 11"/>
            <p:cNvSpPr/>
            <p:nvPr/>
          </p:nvSpPr>
          <p:spPr>
            <a:xfrm>
              <a:off x="8499240" y="4727520"/>
              <a:ext cx="73080" cy="74880"/>
            </a:xfrm>
            <a:custGeom>
              <a:avLst/>
              <a:gdLst/>
              <a:ahLst/>
              <a:rect l="l" t="t" r="r" b="b"/>
              <a:pathLst>
                <a:path w="1989" h="2028">
                  <a:moveTo>
                    <a:pt x="1988" y="1823"/>
                  </a:moveTo>
                  <a:lnTo>
                    <a:pt x="1988" y="1823"/>
                  </a:lnTo>
                  <a:cubicBezTo>
                    <a:pt x="1988" y="204"/>
                    <a:pt x="1988" y="204"/>
                    <a:pt x="1988" y="204"/>
                  </a:cubicBezTo>
                  <a:cubicBezTo>
                    <a:pt x="1988" y="91"/>
                    <a:pt x="1902" y="0"/>
                    <a:pt x="1789" y="0"/>
                  </a:cubicBezTo>
                  <a:cubicBezTo>
                    <a:pt x="199" y="0"/>
                    <a:pt x="199" y="0"/>
                    <a:pt x="199" y="0"/>
                  </a:cubicBezTo>
                  <a:cubicBezTo>
                    <a:pt x="85" y="0"/>
                    <a:pt x="0" y="91"/>
                    <a:pt x="0" y="204"/>
                  </a:cubicBezTo>
                  <a:cubicBezTo>
                    <a:pt x="0" y="1823"/>
                    <a:pt x="0" y="1823"/>
                    <a:pt x="0" y="1823"/>
                  </a:cubicBezTo>
                  <a:cubicBezTo>
                    <a:pt x="0" y="1937"/>
                    <a:pt x="85" y="2027"/>
                    <a:pt x="199" y="2027"/>
                  </a:cubicBezTo>
                  <a:cubicBezTo>
                    <a:pt x="1789" y="2027"/>
                    <a:pt x="1789" y="2027"/>
                    <a:pt x="1789" y="2027"/>
                  </a:cubicBezTo>
                  <a:cubicBezTo>
                    <a:pt x="1902" y="2027"/>
                    <a:pt x="1988" y="1937"/>
                    <a:pt x="1988" y="1823"/>
                  </a:cubicBezTo>
                  <a:close/>
                  <a:moveTo>
                    <a:pt x="397" y="398"/>
                  </a:moveTo>
                  <a:lnTo>
                    <a:pt x="397" y="398"/>
                  </a:lnTo>
                  <a:cubicBezTo>
                    <a:pt x="1590" y="398"/>
                    <a:pt x="1590" y="398"/>
                    <a:pt x="1590" y="398"/>
                  </a:cubicBezTo>
                  <a:cubicBezTo>
                    <a:pt x="1590" y="1630"/>
                    <a:pt x="1590" y="1630"/>
                    <a:pt x="1590" y="1630"/>
                  </a:cubicBezTo>
                  <a:cubicBezTo>
                    <a:pt x="397" y="1630"/>
                    <a:pt x="397" y="1630"/>
                    <a:pt x="397" y="1630"/>
                  </a:cubicBezTo>
                  <a:cubicBezTo>
                    <a:pt x="397" y="398"/>
                    <a:pt x="397" y="398"/>
                    <a:pt x="397" y="398"/>
                  </a:cubicBezTo>
                  <a:close/>
                </a:path>
              </a:pathLst>
            </a:custGeom>
            <a:solidFill>
              <a:srgbClr val="0078ef"/>
            </a:solidFill>
            <a:ln>
              <a:noFill/>
            </a:ln>
          </p:spPr>
          <p:style>
            <a:lnRef idx="0"/>
            <a:fillRef idx="0"/>
            <a:effectRef idx="0"/>
            <a:fontRef idx="minor"/>
          </p:style>
        </p:sp>
        <p:sp>
          <p:nvSpPr>
            <p:cNvPr id="192" name="CustomShape 12"/>
            <p:cNvSpPr/>
            <p:nvPr/>
          </p:nvSpPr>
          <p:spPr>
            <a:xfrm>
              <a:off x="8598960" y="4727520"/>
              <a:ext cx="73080" cy="74880"/>
            </a:xfrm>
            <a:custGeom>
              <a:avLst/>
              <a:gdLst/>
              <a:ahLst/>
              <a:rect l="l" t="t" r="r" b="b"/>
              <a:pathLst>
                <a:path w="1989" h="2028">
                  <a:moveTo>
                    <a:pt x="1988" y="1823"/>
                  </a:moveTo>
                  <a:lnTo>
                    <a:pt x="1988" y="1823"/>
                  </a:lnTo>
                  <a:cubicBezTo>
                    <a:pt x="1988" y="1374"/>
                    <a:pt x="1988" y="1374"/>
                    <a:pt x="1988" y="1374"/>
                  </a:cubicBezTo>
                  <a:cubicBezTo>
                    <a:pt x="1590" y="1374"/>
                    <a:pt x="1590" y="1374"/>
                    <a:pt x="1590" y="1374"/>
                  </a:cubicBezTo>
                  <a:cubicBezTo>
                    <a:pt x="1590" y="1630"/>
                    <a:pt x="1590" y="1630"/>
                    <a:pt x="1590" y="1630"/>
                  </a:cubicBezTo>
                  <a:cubicBezTo>
                    <a:pt x="397" y="1630"/>
                    <a:pt x="397" y="1630"/>
                    <a:pt x="397" y="1630"/>
                  </a:cubicBezTo>
                  <a:cubicBezTo>
                    <a:pt x="397" y="398"/>
                    <a:pt x="397" y="398"/>
                    <a:pt x="397" y="398"/>
                  </a:cubicBezTo>
                  <a:cubicBezTo>
                    <a:pt x="1590" y="398"/>
                    <a:pt x="1590" y="398"/>
                    <a:pt x="1590" y="398"/>
                  </a:cubicBezTo>
                  <a:cubicBezTo>
                    <a:pt x="1590" y="653"/>
                    <a:pt x="1590" y="653"/>
                    <a:pt x="1590" y="653"/>
                  </a:cubicBezTo>
                  <a:cubicBezTo>
                    <a:pt x="1988" y="659"/>
                    <a:pt x="1988" y="659"/>
                    <a:pt x="1988" y="659"/>
                  </a:cubicBezTo>
                  <a:cubicBezTo>
                    <a:pt x="1988" y="204"/>
                    <a:pt x="1988" y="204"/>
                    <a:pt x="1988" y="204"/>
                  </a:cubicBezTo>
                  <a:cubicBezTo>
                    <a:pt x="1988" y="91"/>
                    <a:pt x="1897" y="0"/>
                    <a:pt x="1783" y="0"/>
                  </a:cubicBezTo>
                  <a:cubicBezTo>
                    <a:pt x="198" y="0"/>
                    <a:pt x="198" y="0"/>
                    <a:pt x="198" y="0"/>
                  </a:cubicBezTo>
                  <a:cubicBezTo>
                    <a:pt x="85" y="0"/>
                    <a:pt x="0" y="91"/>
                    <a:pt x="0" y="204"/>
                  </a:cubicBezTo>
                  <a:cubicBezTo>
                    <a:pt x="0" y="1823"/>
                    <a:pt x="0" y="1823"/>
                    <a:pt x="0" y="1823"/>
                  </a:cubicBezTo>
                  <a:cubicBezTo>
                    <a:pt x="0" y="1937"/>
                    <a:pt x="85" y="2027"/>
                    <a:pt x="198" y="2027"/>
                  </a:cubicBezTo>
                  <a:cubicBezTo>
                    <a:pt x="1783" y="2027"/>
                    <a:pt x="1783" y="2027"/>
                    <a:pt x="1783" y="2027"/>
                  </a:cubicBezTo>
                  <a:cubicBezTo>
                    <a:pt x="1897" y="2027"/>
                    <a:pt x="1988" y="1937"/>
                    <a:pt x="1988" y="1823"/>
                  </a:cubicBezTo>
                </a:path>
              </a:pathLst>
            </a:custGeom>
            <a:solidFill>
              <a:srgbClr val="0078ef"/>
            </a:solidFill>
            <a:ln>
              <a:noFill/>
            </a:ln>
          </p:spPr>
          <p:style>
            <a:lnRef idx="0"/>
            <a:fillRef idx="0"/>
            <a:effectRef idx="0"/>
            <a:fontRef idx="minor"/>
          </p:style>
        </p:sp>
        <p:sp>
          <p:nvSpPr>
            <p:cNvPr id="193" name="CustomShape 13"/>
            <p:cNvSpPr/>
            <p:nvPr/>
          </p:nvSpPr>
          <p:spPr>
            <a:xfrm>
              <a:off x="8698680" y="4727520"/>
              <a:ext cx="73080" cy="74880"/>
            </a:xfrm>
            <a:custGeom>
              <a:avLst/>
              <a:gdLst/>
              <a:ahLst/>
              <a:rect l="l" t="t" r="r" b="b"/>
              <a:pathLst>
                <a:path w="1984" h="2028">
                  <a:moveTo>
                    <a:pt x="1983" y="1823"/>
                  </a:moveTo>
                  <a:lnTo>
                    <a:pt x="1983" y="1823"/>
                  </a:lnTo>
                  <a:cubicBezTo>
                    <a:pt x="1983" y="0"/>
                    <a:pt x="1983" y="0"/>
                    <a:pt x="1983" y="0"/>
                  </a:cubicBezTo>
                  <a:cubicBezTo>
                    <a:pt x="1591" y="0"/>
                    <a:pt x="1591" y="0"/>
                    <a:pt x="1591" y="0"/>
                  </a:cubicBezTo>
                  <a:cubicBezTo>
                    <a:pt x="1591" y="1630"/>
                    <a:pt x="1591" y="1630"/>
                    <a:pt x="1591" y="1630"/>
                  </a:cubicBezTo>
                  <a:cubicBezTo>
                    <a:pt x="398" y="1630"/>
                    <a:pt x="398" y="1630"/>
                    <a:pt x="398" y="1630"/>
                  </a:cubicBezTo>
                  <a:cubicBezTo>
                    <a:pt x="398" y="0"/>
                    <a:pt x="398" y="0"/>
                    <a:pt x="398" y="0"/>
                  </a:cubicBezTo>
                  <a:cubicBezTo>
                    <a:pt x="0" y="0"/>
                    <a:pt x="0" y="0"/>
                    <a:pt x="0" y="0"/>
                  </a:cubicBezTo>
                  <a:cubicBezTo>
                    <a:pt x="0" y="1823"/>
                    <a:pt x="0" y="1823"/>
                    <a:pt x="0" y="1823"/>
                  </a:cubicBezTo>
                  <a:cubicBezTo>
                    <a:pt x="0" y="1937"/>
                    <a:pt x="86" y="2027"/>
                    <a:pt x="199" y="2027"/>
                  </a:cubicBezTo>
                  <a:cubicBezTo>
                    <a:pt x="1784" y="2027"/>
                    <a:pt x="1784" y="2027"/>
                    <a:pt x="1784" y="2027"/>
                  </a:cubicBezTo>
                  <a:cubicBezTo>
                    <a:pt x="1898" y="2027"/>
                    <a:pt x="1983" y="1937"/>
                    <a:pt x="1983" y="1823"/>
                  </a:cubicBezTo>
                </a:path>
              </a:pathLst>
            </a:custGeom>
            <a:solidFill>
              <a:srgbClr val="0078ef"/>
            </a:solidFill>
            <a:ln>
              <a:noFill/>
            </a:ln>
          </p:spPr>
          <p:style>
            <a:lnRef idx="0"/>
            <a:fillRef idx="0"/>
            <a:effectRef idx="0"/>
            <a:fontRef idx="minor"/>
          </p:style>
        </p:sp>
        <p:sp>
          <p:nvSpPr>
            <p:cNvPr id="194" name="CustomShape 14"/>
            <p:cNvSpPr/>
            <p:nvPr/>
          </p:nvSpPr>
          <p:spPr>
            <a:xfrm>
              <a:off x="8798400" y="4727520"/>
              <a:ext cx="73080" cy="74880"/>
            </a:xfrm>
            <a:custGeom>
              <a:avLst/>
              <a:gdLst/>
              <a:ahLst/>
              <a:rect l="l" t="t" r="r" b="b"/>
              <a:pathLst>
                <a:path w="1984" h="2028">
                  <a:moveTo>
                    <a:pt x="1983" y="1823"/>
                  </a:moveTo>
                  <a:lnTo>
                    <a:pt x="1983" y="1823"/>
                  </a:lnTo>
                  <a:cubicBezTo>
                    <a:pt x="1983" y="1017"/>
                    <a:pt x="1983" y="1017"/>
                    <a:pt x="1983" y="1017"/>
                  </a:cubicBezTo>
                  <a:cubicBezTo>
                    <a:pt x="1983" y="909"/>
                    <a:pt x="1898" y="812"/>
                    <a:pt x="1784" y="812"/>
                  </a:cubicBezTo>
                  <a:cubicBezTo>
                    <a:pt x="398" y="812"/>
                    <a:pt x="398" y="812"/>
                    <a:pt x="398" y="812"/>
                  </a:cubicBezTo>
                  <a:cubicBezTo>
                    <a:pt x="398" y="398"/>
                    <a:pt x="398" y="398"/>
                    <a:pt x="398" y="398"/>
                  </a:cubicBezTo>
                  <a:cubicBezTo>
                    <a:pt x="1585" y="398"/>
                    <a:pt x="1585" y="398"/>
                    <a:pt x="1585" y="398"/>
                  </a:cubicBezTo>
                  <a:cubicBezTo>
                    <a:pt x="1585" y="613"/>
                    <a:pt x="1585" y="613"/>
                    <a:pt x="1585" y="613"/>
                  </a:cubicBezTo>
                  <a:cubicBezTo>
                    <a:pt x="1983" y="613"/>
                    <a:pt x="1983" y="613"/>
                    <a:pt x="1983" y="613"/>
                  </a:cubicBezTo>
                  <a:cubicBezTo>
                    <a:pt x="1983" y="204"/>
                    <a:pt x="1983" y="204"/>
                    <a:pt x="1983" y="204"/>
                  </a:cubicBezTo>
                  <a:cubicBezTo>
                    <a:pt x="1983" y="91"/>
                    <a:pt x="1898" y="0"/>
                    <a:pt x="1784" y="0"/>
                  </a:cubicBezTo>
                  <a:cubicBezTo>
                    <a:pt x="194" y="0"/>
                    <a:pt x="194" y="0"/>
                    <a:pt x="194" y="0"/>
                  </a:cubicBezTo>
                  <a:cubicBezTo>
                    <a:pt x="86" y="0"/>
                    <a:pt x="0" y="91"/>
                    <a:pt x="0" y="204"/>
                  </a:cubicBezTo>
                  <a:cubicBezTo>
                    <a:pt x="0" y="1011"/>
                    <a:pt x="0" y="1011"/>
                    <a:pt x="0" y="1011"/>
                  </a:cubicBezTo>
                  <a:cubicBezTo>
                    <a:pt x="0" y="1124"/>
                    <a:pt x="86" y="1215"/>
                    <a:pt x="194" y="1215"/>
                  </a:cubicBezTo>
                  <a:cubicBezTo>
                    <a:pt x="1585" y="1215"/>
                    <a:pt x="1585" y="1215"/>
                    <a:pt x="1585" y="1215"/>
                  </a:cubicBezTo>
                  <a:cubicBezTo>
                    <a:pt x="1585" y="1630"/>
                    <a:pt x="1585" y="1630"/>
                    <a:pt x="1585" y="1630"/>
                  </a:cubicBezTo>
                  <a:cubicBezTo>
                    <a:pt x="398" y="1630"/>
                    <a:pt x="398" y="1630"/>
                    <a:pt x="398" y="1630"/>
                  </a:cubicBezTo>
                  <a:cubicBezTo>
                    <a:pt x="398" y="1420"/>
                    <a:pt x="398" y="1420"/>
                    <a:pt x="398" y="1420"/>
                  </a:cubicBezTo>
                  <a:cubicBezTo>
                    <a:pt x="0" y="1420"/>
                    <a:pt x="0" y="1420"/>
                    <a:pt x="0" y="1420"/>
                  </a:cubicBezTo>
                  <a:cubicBezTo>
                    <a:pt x="0" y="1823"/>
                    <a:pt x="0" y="1823"/>
                    <a:pt x="0" y="1823"/>
                  </a:cubicBezTo>
                  <a:cubicBezTo>
                    <a:pt x="0" y="1937"/>
                    <a:pt x="86" y="2027"/>
                    <a:pt x="194" y="2027"/>
                  </a:cubicBezTo>
                  <a:cubicBezTo>
                    <a:pt x="1784" y="2027"/>
                    <a:pt x="1784" y="2027"/>
                    <a:pt x="1784" y="2027"/>
                  </a:cubicBezTo>
                  <a:cubicBezTo>
                    <a:pt x="1898" y="2027"/>
                    <a:pt x="1983" y="1937"/>
                    <a:pt x="1983" y="1823"/>
                  </a:cubicBezTo>
                </a:path>
              </a:pathLst>
            </a:custGeom>
            <a:solidFill>
              <a:srgbClr val="0078ef"/>
            </a:solidFill>
            <a:ln>
              <a:noFill/>
            </a:ln>
          </p:spPr>
          <p:style>
            <a:lnRef idx="0"/>
            <a:fillRef idx="0"/>
            <a:effectRef idx="0"/>
            <a:fontRef idx="minor"/>
          </p:style>
        </p:sp>
        <p:sp>
          <p:nvSpPr>
            <p:cNvPr id="195" name="CustomShape 15"/>
            <p:cNvSpPr/>
            <p:nvPr/>
          </p:nvSpPr>
          <p:spPr>
            <a:xfrm>
              <a:off x="8888040" y="4629960"/>
              <a:ext cx="27000" cy="27000"/>
            </a:xfrm>
            <a:custGeom>
              <a:avLst/>
              <a:gdLst/>
              <a:ahLst/>
              <a:rect l="l" t="t" r="r" b="b"/>
              <a:pathLst>
                <a:path w="740" h="739">
                  <a:moveTo>
                    <a:pt x="370" y="738"/>
                  </a:moveTo>
                  <a:lnTo>
                    <a:pt x="370" y="738"/>
                  </a:lnTo>
                  <a:cubicBezTo>
                    <a:pt x="165" y="738"/>
                    <a:pt x="0" y="573"/>
                    <a:pt x="0" y="369"/>
                  </a:cubicBezTo>
                  <a:cubicBezTo>
                    <a:pt x="0" y="159"/>
                    <a:pt x="165" y="0"/>
                    <a:pt x="370" y="0"/>
                  </a:cubicBezTo>
                  <a:cubicBezTo>
                    <a:pt x="574" y="0"/>
                    <a:pt x="739" y="164"/>
                    <a:pt x="739" y="363"/>
                  </a:cubicBezTo>
                  <a:cubicBezTo>
                    <a:pt x="739" y="573"/>
                    <a:pt x="574" y="738"/>
                    <a:pt x="370" y="738"/>
                  </a:cubicBezTo>
                  <a:close/>
                  <a:moveTo>
                    <a:pt x="370" y="34"/>
                  </a:moveTo>
                  <a:lnTo>
                    <a:pt x="370" y="34"/>
                  </a:lnTo>
                  <a:cubicBezTo>
                    <a:pt x="182" y="34"/>
                    <a:pt x="35" y="181"/>
                    <a:pt x="35" y="369"/>
                  </a:cubicBezTo>
                  <a:cubicBezTo>
                    <a:pt x="35" y="556"/>
                    <a:pt x="182" y="704"/>
                    <a:pt x="370" y="704"/>
                  </a:cubicBezTo>
                  <a:cubicBezTo>
                    <a:pt x="557" y="704"/>
                    <a:pt x="705" y="556"/>
                    <a:pt x="705" y="369"/>
                  </a:cubicBezTo>
                  <a:cubicBezTo>
                    <a:pt x="705" y="181"/>
                    <a:pt x="557" y="34"/>
                    <a:pt x="370" y="34"/>
                  </a:cubicBezTo>
                  <a:close/>
                  <a:moveTo>
                    <a:pt x="461" y="602"/>
                  </a:moveTo>
                  <a:lnTo>
                    <a:pt x="461" y="602"/>
                  </a:lnTo>
                  <a:cubicBezTo>
                    <a:pt x="364" y="397"/>
                    <a:pt x="364" y="397"/>
                    <a:pt x="364" y="397"/>
                  </a:cubicBezTo>
                  <a:cubicBezTo>
                    <a:pt x="290" y="397"/>
                    <a:pt x="290" y="397"/>
                    <a:pt x="290" y="397"/>
                  </a:cubicBezTo>
                  <a:cubicBezTo>
                    <a:pt x="290" y="602"/>
                    <a:pt x="290" y="602"/>
                    <a:pt x="290" y="602"/>
                  </a:cubicBezTo>
                  <a:cubicBezTo>
                    <a:pt x="233" y="602"/>
                    <a:pt x="233" y="602"/>
                    <a:pt x="233" y="602"/>
                  </a:cubicBezTo>
                  <a:cubicBezTo>
                    <a:pt x="233" y="136"/>
                    <a:pt x="233" y="136"/>
                    <a:pt x="233" y="136"/>
                  </a:cubicBezTo>
                  <a:cubicBezTo>
                    <a:pt x="370" y="136"/>
                    <a:pt x="370" y="136"/>
                    <a:pt x="370" y="136"/>
                  </a:cubicBezTo>
                  <a:cubicBezTo>
                    <a:pt x="472" y="136"/>
                    <a:pt x="517" y="181"/>
                    <a:pt x="517" y="267"/>
                  </a:cubicBezTo>
                  <a:cubicBezTo>
                    <a:pt x="517" y="335"/>
                    <a:pt x="483" y="380"/>
                    <a:pt x="426" y="392"/>
                  </a:cubicBezTo>
                  <a:cubicBezTo>
                    <a:pt x="523" y="602"/>
                    <a:pt x="523" y="602"/>
                    <a:pt x="523" y="602"/>
                  </a:cubicBezTo>
                  <a:lnTo>
                    <a:pt x="461" y="602"/>
                  </a:lnTo>
                  <a:close/>
                  <a:moveTo>
                    <a:pt x="290" y="346"/>
                  </a:moveTo>
                  <a:lnTo>
                    <a:pt x="290" y="346"/>
                  </a:lnTo>
                  <a:cubicBezTo>
                    <a:pt x="370" y="346"/>
                    <a:pt x="370" y="346"/>
                    <a:pt x="370" y="346"/>
                  </a:cubicBezTo>
                  <a:cubicBezTo>
                    <a:pt x="438" y="346"/>
                    <a:pt x="461" y="323"/>
                    <a:pt x="461" y="267"/>
                  </a:cubicBezTo>
                  <a:cubicBezTo>
                    <a:pt x="461" y="204"/>
                    <a:pt x="438" y="187"/>
                    <a:pt x="364" y="187"/>
                  </a:cubicBezTo>
                  <a:cubicBezTo>
                    <a:pt x="290" y="187"/>
                    <a:pt x="290" y="187"/>
                    <a:pt x="290" y="187"/>
                  </a:cubicBezTo>
                  <a:lnTo>
                    <a:pt x="290" y="346"/>
                  </a:lnTo>
                  <a:close/>
                </a:path>
              </a:pathLst>
            </a:custGeom>
            <a:solidFill>
              <a:srgbClr val="0078ef"/>
            </a:solidFill>
            <a:ln>
              <a:noFill/>
            </a:ln>
          </p:spPr>
          <p:style>
            <a:lnRef idx="0"/>
            <a:fillRef idx="0"/>
            <a:effectRef idx="0"/>
            <a:fontRef idx="minor"/>
          </p:style>
        </p:sp>
      </p:grpSp>
      <p:sp>
        <p:nvSpPr>
          <p:cNvPr id="196" name="PlaceHolder 16"/>
          <p:cNvSpPr>
            <a:spLocks noGrp="1"/>
          </p:cNvSpPr>
          <p:nvPr>
            <p:ph type="title"/>
          </p:nvPr>
        </p:nvSpPr>
        <p:spPr>
          <a:xfrm>
            <a:off x="457200" y="284040"/>
            <a:ext cx="8229240" cy="883080"/>
          </a:xfrm>
          <a:prstGeom prst="rect">
            <a:avLst/>
          </a:prstGeom>
        </p:spPr>
        <p:txBody>
          <a:bodyPr anchor="ctr"/>
          <a:p>
            <a:pPr>
              <a:lnSpc>
                <a:spcPct val="100000"/>
              </a:lnSpc>
            </a:pPr>
            <a:r>
              <a:rPr b="0" lang="en-US" sz="3000" spc="-1" strike="noStrike">
                <a:solidFill>
                  <a:srgbClr val="212e35"/>
                </a:solidFill>
                <a:latin typeface="Arial"/>
                <a:ea typeface="Arial"/>
              </a:rPr>
              <a:t>Click to edit Master title style</a:t>
            </a:r>
            <a:endParaRPr b="0" lang="en-US" sz="3000" spc="-1" strike="noStrike">
              <a:solidFill>
                <a:srgbClr val="212e35"/>
              </a:solidFill>
              <a:latin typeface="Arial"/>
            </a:endParaRPr>
          </a:p>
        </p:txBody>
      </p:sp>
      <p:sp>
        <p:nvSpPr>
          <p:cNvPr id="197" name="PlaceHolder 17"/>
          <p:cNvSpPr>
            <a:spLocks noGrp="1"/>
          </p:cNvSpPr>
          <p:nvPr>
            <p:ph type="sldNum"/>
          </p:nvPr>
        </p:nvSpPr>
        <p:spPr>
          <a:xfrm>
            <a:off x="457200" y="4659840"/>
            <a:ext cx="874080" cy="181080"/>
          </a:xfrm>
          <a:prstGeom prst="rect">
            <a:avLst/>
          </a:prstGeom>
        </p:spPr>
        <p:txBody>
          <a:bodyPr anchor="ctr"/>
          <a:p>
            <a:pPr>
              <a:lnSpc>
                <a:spcPct val="100000"/>
              </a:lnSpc>
            </a:pPr>
            <a:fld id="{A244B762-862F-436E-B40F-9F764471C4F1}" type="slidenum">
              <a:rPr b="0" lang="ru-RU" sz="1000" spc="-1" strike="noStrike">
                <a:solidFill>
                  <a:srgbClr val="4c646f"/>
                </a:solidFill>
                <a:latin typeface="Arial"/>
              </a:rPr>
              <a:t>1</a:t>
            </a:fld>
            <a:endParaRPr b="0" lang="ru-RU" sz="1000" spc="-1" strike="noStrike">
              <a:latin typeface="Times New Roman"/>
            </a:endParaRPr>
          </a:p>
        </p:txBody>
      </p:sp>
      <p:sp>
        <p:nvSpPr>
          <p:cNvPr id="198" name="PlaceHolder 18"/>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400" spc="-1" strike="noStrike">
                <a:solidFill>
                  <a:srgbClr val="212e35"/>
                </a:solidFill>
                <a:latin typeface="Arial"/>
              </a:rPr>
              <a:t>Для правки структуры щёлкните мышью</a:t>
            </a:r>
            <a:endParaRPr b="0" lang="en-US" sz="2400" spc="-1" strike="noStrike">
              <a:solidFill>
                <a:srgbClr val="212e35"/>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212e35"/>
                </a:solidFill>
                <a:latin typeface="Arial"/>
              </a:rPr>
              <a:t>Второй уровень структуры</a:t>
            </a:r>
            <a:endParaRPr b="0" lang="en-US" sz="1800" spc="-1" strike="noStrike">
              <a:solidFill>
                <a:srgbClr val="212e35"/>
              </a:solidFill>
              <a:latin typeface="Arial"/>
            </a:endParaRPr>
          </a:p>
          <a:p>
            <a:pPr lvl="2" marL="1296000" indent="-288000">
              <a:spcBef>
                <a:spcPts val="850"/>
              </a:spcBef>
              <a:buClr>
                <a:srgbClr val="000000"/>
              </a:buClr>
              <a:buSzPct val="45000"/>
              <a:buFont typeface="Wingdings" charset="2"/>
              <a:buChar char=""/>
            </a:pPr>
            <a:r>
              <a:rPr b="0" lang="en-US" sz="1600" spc="-1" strike="noStrike">
                <a:solidFill>
                  <a:srgbClr val="212e35"/>
                </a:solidFill>
                <a:latin typeface="Arial"/>
              </a:rPr>
              <a:t>Третий уровень структуры</a:t>
            </a:r>
            <a:endParaRPr b="0" lang="en-US" sz="1600" spc="-1" strike="noStrike">
              <a:solidFill>
                <a:srgbClr val="212e35"/>
              </a:solidFill>
              <a:latin typeface="Arial"/>
            </a:endParaRPr>
          </a:p>
          <a:p>
            <a:pPr lvl="3" marL="1728000" indent="-216000">
              <a:spcBef>
                <a:spcPts val="567"/>
              </a:spcBef>
              <a:buClr>
                <a:srgbClr val="000000"/>
              </a:buClr>
              <a:buSzPct val="75000"/>
              <a:buFont typeface="Symbol" charset="2"/>
              <a:buChar char=""/>
            </a:pPr>
            <a:r>
              <a:rPr b="0" lang="en-US" sz="1600" spc="-1" strike="noStrike">
                <a:solidFill>
                  <a:srgbClr val="212e35"/>
                </a:solidFill>
                <a:latin typeface="Arial"/>
              </a:rPr>
              <a:t>Четвёртый уровень структуры</a:t>
            </a:r>
            <a:endParaRPr b="0" lang="en-US" sz="1600" spc="-1" strike="noStrike">
              <a:solidFill>
                <a:srgbClr val="212e35"/>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Arial"/>
              </a:rPr>
              <a:t>Пятый уровень структуры</a:t>
            </a:r>
            <a:endParaRPr b="0" lang="en-US" sz="2000" spc="-1" strike="noStrike">
              <a:solidFill>
                <a:srgbClr val="212e35"/>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Arial"/>
              </a:rPr>
              <a:t>Шестой уровень структуры</a:t>
            </a:r>
            <a:endParaRPr b="0" lang="en-US" sz="2000" spc="-1" strike="noStrike">
              <a:solidFill>
                <a:srgbClr val="212e35"/>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Arial"/>
              </a:rPr>
              <a:t>Седьмой уровень структуры</a:t>
            </a:r>
            <a:endParaRPr b="0" lang="en-US" sz="2000" spc="-1" strike="noStrike">
              <a:solidFill>
                <a:srgbClr val="212e35"/>
              </a:solidFill>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35"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236" name="Group 2"/>
          <p:cNvGrpSpPr/>
          <p:nvPr/>
        </p:nvGrpSpPr>
        <p:grpSpPr>
          <a:xfrm>
            <a:off x="8483400" y="4895640"/>
            <a:ext cx="554760" cy="133920"/>
            <a:chOff x="8483400" y="4895640"/>
            <a:chExt cx="554760" cy="133920"/>
          </a:xfrm>
        </p:grpSpPr>
        <p:sp>
          <p:nvSpPr>
            <p:cNvPr id="237"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238"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239"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240"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241"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242"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243"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244"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245"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246"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247"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248"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249"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250"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251" name="PlaceHolder 17"/>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252" name="PlaceHolder 18"/>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D82193CA-EB16-4807-BA6E-9CAA3A4B05CB}" type="slidenum">
              <a:rPr b="0" lang="ru-RU" sz="830" spc="-1" strike="noStrike">
                <a:solidFill>
                  <a:srgbClr val="bfbfbf"/>
                </a:solidFill>
                <a:latin typeface="Calibri"/>
              </a:rPr>
              <a:t>1</a:t>
            </a:fld>
            <a:endParaRPr b="0" lang="ru-RU" sz="830" spc="-1" strike="noStrike">
              <a:latin typeface="Times New Roman"/>
            </a:endParaRPr>
          </a:p>
        </p:txBody>
      </p:sp>
      <p:sp>
        <p:nvSpPr>
          <p:cNvPr id="253" name="PlaceHolder 19"/>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0"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291" name="Group 2"/>
          <p:cNvGrpSpPr/>
          <p:nvPr/>
        </p:nvGrpSpPr>
        <p:grpSpPr>
          <a:xfrm>
            <a:off x="8483400" y="4895640"/>
            <a:ext cx="554760" cy="133920"/>
            <a:chOff x="8483400" y="4895640"/>
            <a:chExt cx="554760" cy="133920"/>
          </a:xfrm>
        </p:grpSpPr>
        <p:sp>
          <p:nvSpPr>
            <p:cNvPr id="292"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293"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294"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295"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296"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297"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298"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299"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300"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301"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302"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303"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304"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305"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306" name="PlaceHolder 17"/>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307" name="PlaceHolder 18"/>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D9C6C9A2-9DC0-48DF-B907-81BF39B66E61}" type="slidenum">
              <a:rPr b="0" lang="ru-RU" sz="830" spc="-1" strike="noStrike">
                <a:solidFill>
                  <a:srgbClr val="bfbfbf"/>
                </a:solidFill>
                <a:latin typeface="Calibri"/>
              </a:rPr>
              <a:t>1</a:t>
            </a:fld>
            <a:endParaRPr b="0" lang="ru-RU" sz="830" spc="-1" strike="noStrike">
              <a:latin typeface="Times New Roman"/>
            </a:endParaRPr>
          </a:p>
        </p:txBody>
      </p:sp>
      <p:sp>
        <p:nvSpPr>
          <p:cNvPr id="308" name="PlaceHolder 19"/>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45"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346" name="Group 2"/>
          <p:cNvGrpSpPr/>
          <p:nvPr/>
        </p:nvGrpSpPr>
        <p:grpSpPr>
          <a:xfrm>
            <a:off x="8483400" y="4895640"/>
            <a:ext cx="554760" cy="133920"/>
            <a:chOff x="8483400" y="4895640"/>
            <a:chExt cx="554760" cy="133920"/>
          </a:xfrm>
        </p:grpSpPr>
        <p:sp>
          <p:nvSpPr>
            <p:cNvPr id="347"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348"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349"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350"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351"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352"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353"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354"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355"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356"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357"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358"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359"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360"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pic>
        <p:nvPicPr>
          <p:cNvPr id="361" name="Picture 22" descr=""/>
          <p:cNvPicPr/>
          <p:nvPr/>
        </p:nvPicPr>
        <p:blipFill>
          <a:blip r:embed="rId2"/>
          <a:stretch/>
        </p:blipFill>
        <p:spPr>
          <a:xfrm>
            <a:off x="0" y="0"/>
            <a:ext cx="9143640" cy="5142960"/>
          </a:xfrm>
          <a:prstGeom prst="rect">
            <a:avLst/>
          </a:prstGeom>
          <a:ln>
            <a:noFill/>
          </a:ln>
        </p:spPr>
      </p:pic>
      <p:sp>
        <p:nvSpPr>
          <p:cNvPr id="362" name="CustomShape 17"/>
          <p:cNvSpPr/>
          <p:nvPr/>
        </p:nvSpPr>
        <p:spPr>
          <a:xfrm>
            <a:off x="785880" y="0"/>
            <a:ext cx="1349280" cy="11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363" name="Group 18"/>
          <p:cNvGrpSpPr/>
          <p:nvPr/>
        </p:nvGrpSpPr>
        <p:grpSpPr>
          <a:xfrm>
            <a:off x="785880" y="574920"/>
            <a:ext cx="1447560" cy="349920"/>
            <a:chOff x="785880" y="574920"/>
            <a:chExt cx="1447560" cy="349920"/>
          </a:xfrm>
        </p:grpSpPr>
        <p:sp>
          <p:nvSpPr>
            <p:cNvPr id="364" name="CustomShape 19"/>
            <p:cNvSpPr/>
            <p:nvPr/>
          </p:nvSpPr>
          <p:spPr>
            <a:xfrm>
              <a:off x="785880" y="647640"/>
              <a:ext cx="277200" cy="277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solidFill>
            <a:ln>
              <a:noFill/>
            </a:ln>
          </p:spPr>
          <p:style>
            <a:lnRef idx="0"/>
            <a:fillRef idx="0"/>
            <a:effectRef idx="0"/>
            <a:fontRef idx="minor"/>
          </p:style>
        </p:sp>
        <p:sp>
          <p:nvSpPr>
            <p:cNvPr id="365" name="CustomShape 20"/>
            <p:cNvSpPr/>
            <p:nvPr/>
          </p:nvSpPr>
          <p:spPr>
            <a:xfrm>
              <a:off x="854280" y="583920"/>
              <a:ext cx="277200" cy="27288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solidFill>
            <a:ln>
              <a:noFill/>
            </a:ln>
          </p:spPr>
          <p:style>
            <a:lnRef idx="0"/>
            <a:fillRef idx="0"/>
            <a:effectRef idx="0"/>
            <a:fontRef idx="minor"/>
          </p:style>
        </p:sp>
        <p:sp>
          <p:nvSpPr>
            <p:cNvPr id="366" name="CustomShape 21"/>
            <p:cNvSpPr/>
            <p:nvPr/>
          </p:nvSpPr>
          <p:spPr>
            <a:xfrm>
              <a:off x="1209240" y="583920"/>
              <a:ext cx="159120" cy="14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solidFill>
            <a:ln>
              <a:noFill/>
            </a:ln>
          </p:spPr>
          <p:style>
            <a:lnRef idx="0"/>
            <a:fillRef idx="0"/>
            <a:effectRef idx="0"/>
            <a:fontRef idx="minor"/>
          </p:style>
        </p:sp>
        <p:sp>
          <p:nvSpPr>
            <p:cNvPr id="367" name="CustomShape 22"/>
            <p:cNvSpPr/>
            <p:nvPr/>
          </p:nvSpPr>
          <p:spPr>
            <a:xfrm>
              <a:off x="1446120" y="583920"/>
              <a:ext cx="27000" cy="14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solidFill>
            <a:ln>
              <a:noFill/>
            </a:ln>
          </p:spPr>
          <p:style>
            <a:lnRef idx="0"/>
            <a:fillRef idx="0"/>
            <a:effectRef idx="0"/>
            <a:fontRef idx="minor"/>
          </p:style>
        </p:sp>
        <p:sp>
          <p:nvSpPr>
            <p:cNvPr id="368" name="CustomShape 23"/>
            <p:cNvSpPr/>
            <p:nvPr/>
          </p:nvSpPr>
          <p:spPr>
            <a:xfrm>
              <a:off x="1550880" y="583920"/>
              <a:ext cx="140760" cy="14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solidFill>
            <a:ln>
              <a:noFill/>
            </a:ln>
          </p:spPr>
          <p:style>
            <a:lnRef idx="0"/>
            <a:fillRef idx="0"/>
            <a:effectRef idx="0"/>
            <a:fontRef idx="minor"/>
          </p:style>
        </p:sp>
        <p:sp>
          <p:nvSpPr>
            <p:cNvPr id="369" name="CustomShape 24"/>
            <p:cNvSpPr/>
            <p:nvPr/>
          </p:nvSpPr>
          <p:spPr>
            <a:xfrm>
              <a:off x="1769400" y="583920"/>
              <a:ext cx="145440" cy="14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solidFill>
            <a:ln>
              <a:noFill/>
            </a:ln>
          </p:spPr>
          <p:style>
            <a:lnRef idx="0"/>
            <a:fillRef idx="0"/>
            <a:effectRef idx="0"/>
            <a:fontRef idx="minor"/>
          </p:style>
        </p:sp>
        <p:sp>
          <p:nvSpPr>
            <p:cNvPr id="370" name="CustomShape 25"/>
            <p:cNvSpPr/>
            <p:nvPr/>
          </p:nvSpPr>
          <p:spPr>
            <a:xfrm>
              <a:off x="1987920" y="583920"/>
              <a:ext cx="145440" cy="14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solidFill>
            <a:ln>
              <a:noFill/>
            </a:ln>
          </p:spPr>
          <p:style>
            <a:lnRef idx="0"/>
            <a:fillRef idx="0"/>
            <a:effectRef idx="0"/>
            <a:fontRef idx="minor"/>
          </p:style>
        </p:sp>
        <p:sp>
          <p:nvSpPr>
            <p:cNvPr id="371" name="CustomShape 26"/>
            <p:cNvSpPr/>
            <p:nvPr/>
          </p:nvSpPr>
          <p:spPr>
            <a:xfrm>
              <a:off x="1209240" y="775080"/>
              <a:ext cx="145440" cy="14976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solidFill>
            <a:ln>
              <a:noFill/>
            </a:ln>
          </p:spPr>
          <p:style>
            <a:lnRef idx="0"/>
            <a:fillRef idx="0"/>
            <a:effectRef idx="0"/>
            <a:fontRef idx="minor"/>
          </p:style>
        </p:sp>
        <p:sp>
          <p:nvSpPr>
            <p:cNvPr id="372" name="CustomShape 27"/>
            <p:cNvSpPr/>
            <p:nvPr/>
          </p:nvSpPr>
          <p:spPr>
            <a:xfrm>
              <a:off x="1396080" y="775080"/>
              <a:ext cx="145440" cy="14976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solidFill>
            <a:ln>
              <a:noFill/>
            </a:ln>
          </p:spPr>
          <p:style>
            <a:lnRef idx="0"/>
            <a:fillRef idx="0"/>
            <a:effectRef idx="0"/>
            <a:fontRef idx="minor"/>
          </p:style>
        </p:sp>
        <p:sp>
          <p:nvSpPr>
            <p:cNvPr id="373" name="CustomShape 28"/>
            <p:cNvSpPr/>
            <p:nvPr/>
          </p:nvSpPr>
          <p:spPr>
            <a:xfrm>
              <a:off x="1591920" y="775080"/>
              <a:ext cx="145440" cy="14976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solidFill>
            <a:ln>
              <a:noFill/>
            </a:ln>
          </p:spPr>
          <p:style>
            <a:lnRef idx="0"/>
            <a:fillRef idx="0"/>
            <a:effectRef idx="0"/>
            <a:fontRef idx="minor"/>
          </p:style>
        </p:sp>
        <p:sp>
          <p:nvSpPr>
            <p:cNvPr id="374" name="CustomShape 29"/>
            <p:cNvSpPr/>
            <p:nvPr/>
          </p:nvSpPr>
          <p:spPr>
            <a:xfrm>
              <a:off x="1792080" y="775080"/>
              <a:ext cx="145440" cy="14976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solidFill>
            <a:ln>
              <a:noFill/>
            </a:ln>
          </p:spPr>
          <p:style>
            <a:lnRef idx="0"/>
            <a:fillRef idx="0"/>
            <a:effectRef idx="0"/>
            <a:fontRef idx="minor"/>
          </p:style>
        </p:sp>
        <p:sp>
          <p:nvSpPr>
            <p:cNvPr id="375" name="CustomShape 30"/>
            <p:cNvSpPr/>
            <p:nvPr/>
          </p:nvSpPr>
          <p:spPr>
            <a:xfrm>
              <a:off x="1987920" y="775080"/>
              <a:ext cx="145440" cy="14976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solidFill>
            <a:ln>
              <a:noFill/>
            </a:ln>
          </p:spPr>
          <p:style>
            <a:lnRef idx="0"/>
            <a:fillRef idx="0"/>
            <a:effectRef idx="0"/>
            <a:fontRef idx="minor"/>
          </p:style>
        </p:sp>
        <p:sp>
          <p:nvSpPr>
            <p:cNvPr id="376" name="CustomShape 31"/>
            <p:cNvSpPr/>
            <p:nvPr/>
          </p:nvSpPr>
          <p:spPr>
            <a:xfrm>
              <a:off x="2170080" y="574920"/>
              <a:ext cx="63360" cy="6336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solidFill>
            <a:ln>
              <a:noFill/>
            </a:ln>
          </p:spPr>
          <p:style>
            <a:lnRef idx="0"/>
            <a:fillRef idx="0"/>
            <a:effectRef idx="0"/>
            <a:fontRef idx="minor"/>
          </p:style>
        </p:sp>
      </p:grpSp>
      <p:sp>
        <p:nvSpPr>
          <p:cNvPr id="377" name="PlaceHolder 32"/>
          <p:cNvSpPr>
            <a:spLocks noGrp="1"/>
          </p:cNvSpPr>
          <p:nvPr>
            <p:ph type="title"/>
          </p:nvPr>
        </p:nvSpPr>
        <p:spPr>
          <a:xfrm>
            <a:off x="685800" y="2710800"/>
            <a:ext cx="7934400" cy="1234080"/>
          </a:xfrm>
          <a:prstGeom prst="rect">
            <a:avLst/>
          </a:prstGeom>
        </p:spPr>
        <p:txBody>
          <a:bodyPr>
            <a:normAutofit/>
          </a:bodyPr>
          <a:p>
            <a:pPr>
              <a:lnSpc>
                <a:spcPct val="100000"/>
              </a:lnSpc>
            </a:pPr>
            <a:r>
              <a:rPr b="1" lang="en-US" sz="3600" spc="-1" strike="noStrike">
                <a:solidFill>
                  <a:srgbClr val="ffffff"/>
                </a:solidFill>
                <a:latin typeface="Calibri"/>
              </a:rPr>
              <a:t>Click to edit Master title style</a:t>
            </a:r>
            <a:endParaRPr b="0" lang="en-US" sz="3600" spc="-1" strike="noStrike">
              <a:solidFill>
                <a:srgbClr val="212e35"/>
              </a:solidFill>
              <a:latin typeface="Calibri"/>
            </a:endParaRPr>
          </a:p>
        </p:txBody>
      </p:sp>
      <p:sp>
        <p:nvSpPr>
          <p:cNvPr id="378" name="PlaceHolder 3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500" spc="-1" strike="noStrike">
                <a:solidFill>
                  <a:srgbClr val="212e35"/>
                </a:solidFill>
                <a:latin typeface="Calibri"/>
              </a:rPr>
              <a:t>Для правки структуры щёлкните мышью</a:t>
            </a:r>
            <a:endParaRPr b="0" lang="en-US" sz="1500" spc="-1" strike="noStrike">
              <a:solidFill>
                <a:srgbClr val="212e35"/>
              </a:solidFill>
              <a:latin typeface="Calibri"/>
            </a:endParaRPr>
          </a:p>
          <a:p>
            <a:pPr lvl="1" marL="864000" indent="-324000">
              <a:spcBef>
                <a:spcPts val="1134"/>
              </a:spcBef>
              <a:buClr>
                <a:srgbClr val="000000"/>
              </a:buClr>
              <a:buSzPct val="75000"/>
              <a:buFont typeface="Symbol" charset="2"/>
              <a:buChar char=""/>
            </a:pPr>
            <a:r>
              <a:rPr b="0" lang="en-US" sz="1200" spc="-1" strike="noStrike">
                <a:solidFill>
                  <a:srgbClr val="212e35"/>
                </a:solidFill>
                <a:latin typeface="Calibri"/>
              </a:rPr>
              <a:t>Второй уровень структуры</a:t>
            </a:r>
            <a:endParaRPr b="0" lang="en-US" sz="1200" spc="-1" strike="noStrike">
              <a:solidFill>
                <a:srgbClr val="212e35"/>
              </a:solidFill>
              <a:latin typeface="Calibri"/>
            </a:endParaRPr>
          </a:p>
          <a:p>
            <a:pPr lvl="2" marL="1296000" indent="-288000">
              <a:spcBef>
                <a:spcPts val="850"/>
              </a:spcBef>
              <a:buClr>
                <a:srgbClr val="000000"/>
              </a:buClr>
              <a:buSzPct val="45000"/>
              <a:buFont typeface="Wingdings" charset="2"/>
              <a:buChar char=""/>
            </a:pPr>
            <a:r>
              <a:rPr b="0" lang="en-US" sz="1050" spc="-1" strike="noStrike">
                <a:solidFill>
                  <a:srgbClr val="212e35"/>
                </a:solidFill>
                <a:latin typeface="Calibri"/>
              </a:rPr>
              <a:t>Третий уровень структуры</a:t>
            </a:r>
            <a:endParaRPr b="0" lang="en-US" sz="1050" spc="-1" strike="noStrike">
              <a:solidFill>
                <a:srgbClr val="212e35"/>
              </a:solidFill>
              <a:latin typeface="Calibri"/>
            </a:endParaRPr>
          </a:p>
          <a:p>
            <a:pPr lvl="3" marL="1728000" indent="-216000">
              <a:spcBef>
                <a:spcPts val="567"/>
              </a:spcBef>
              <a:buClr>
                <a:srgbClr val="000000"/>
              </a:buClr>
              <a:buSzPct val="75000"/>
              <a:buFont typeface="Symbol" charset="2"/>
              <a:buChar char=""/>
            </a:pPr>
            <a:r>
              <a:rPr b="0" lang="en-US" sz="1050" spc="-1" strike="noStrike">
                <a:solidFill>
                  <a:srgbClr val="212e35"/>
                </a:solidFill>
                <a:latin typeface="Calibri"/>
              </a:rPr>
              <a:t>Четвёртый уровень структуры</a:t>
            </a:r>
            <a:endParaRPr b="0" lang="en-US" sz="1050" spc="-1" strike="noStrike">
              <a:solidFill>
                <a:srgbClr val="212e35"/>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212e35"/>
                </a:solidFill>
                <a:latin typeface="Calibri"/>
              </a:rPr>
              <a:t>Пятый уровень структуры</a:t>
            </a:r>
            <a:endParaRPr b="0" lang="en-US" sz="2000" spc="-1" strike="noStrike">
              <a:solidFill>
                <a:srgbClr val="212e35"/>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212e35"/>
                </a:solidFill>
                <a:latin typeface="Calibri"/>
              </a:rPr>
              <a:t>Шестой уровень структуры</a:t>
            </a:r>
            <a:endParaRPr b="0" lang="en-US" sz="2000" spc="-1" strike="noStrike">
              <a:solidFill>
                <a:srgbClr val="212e35"/>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212e35"/>
                </a:solidFill>
                <a:latin typeface="Calibri"/>
              </a:rPr>
              <a:t>Седьмой уровень структуры</a:t>
            </a:r>
            <a:endParaRPr b="0" lang="en-US" sz="2000" spc="-1" strike="noStrike">
              <a:solidFill>
                <a:srgbClr val="212e35"/>
              </a:solidFill>
              <a:latin typeface="Calibri"/>
            </a:endParaRPr>
          </a:p>
        </p:txBody>
      </p:sp>
    </p:spTree>
  </p:cSld>
  <p:clrMap bg1="lt1" bg2="lt2" tx1="dk1" tx2="dk2" accent1="accent1" accent2="accent2" accent3="accent3" accent4="accent4" accent5="accent5" accent6="accent6" hlink="hlink" folHlink="folHlink"/>
  <p:sldLayoutIdLst>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5"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416" name="Group 2"/>
          <p:cNvGrpSpPr/>
          <p:nvPr/>
        </p:nvGrpSpPr>
        <p:grpSpPr>
          <a:xfrm>
            <a:off x="8483400" y="4895640"/>
            <a:ext cx="554760" cy="133920"/>
            <a:chOff x="8483400" y="4895640"/>
            <a:chExt cx="554760" cy="133920"/>
          </a:xfrm>
        </p:grpSpPr>
        <p:sp>
          <p:nvSpPr>
            <p:cNvPr id="417"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418"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419"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420"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421"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422"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423"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424"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425"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426"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427"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428"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429"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430"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31" name="PlaceHolder 17"/>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432" name="PlaceHolder 18"/>
          <p:cNvSpPr>
            <a:spLocks noGrp="1"/>
          </p:cNvSpPr>
          <p:nvPr>
            <p:ph type="body"/>
          </p:nvPr>
        </p:nvSpPr>
        <p:spPr>
          <a:xfrm>
            <a:off x="785880" y="1369080"/>
            <a:ext cx="4608360" cy="3169440"/>
          </a:xfrm>
          <a:prstGeom prst="rect">
            <a:avLst/>
          </a:prstGeom>
        </p:spPr>
        <p:txBody>
          <a:bodyPr lIns="0" tIns="457200">
            <a:normAutofit/>
          </a:bodyPr>
          <a:p>
            <a:pPr algn="ctr">
              <a:lnSpc>
                <a:spcPct val="100000"/>
              </a:lnSpc>
            </a:pPr>
            <a:r>
              <a:rPr b="0" lang="en-US" sz="1350" spc="-1" strike="noStrike">
                <a:solidFill>
                  <a:srgbClr val="212e35"/>
                </a:solidFill>
                <a:latin typeface="Calibri"/>
              </a:rPr>
              <a:t>Drag picture to placeholder or click icon to add</a:t>
            </a:r>
            <a:endParaRPr b="0" lang="en-US" sz="1350" spc="-1" strike="noStrike">
              <a:solidFill>
                <a:srgbClr val="212e35"/>
              </a:solidFill>
              <a:latin typeface="Calibri"/>
            </a:endParaRPr>
          </a:p>
        </p:txBody>
      </p:sp>
      <p:sp>
        <p:nvSpPr>
          <p:cNvPr id="433" name="PlaceHolder 19"/>
          <p:cNvSpPr>
            <a:spLocks noGrp="1"/>
          </p:cNvSpPr>
          <p:nvPr>
            <p:ph type="body"/>
          </p:nvPr>
        </p:nvSpPr>
        <p:spPr>
          <a:xfrm>
            <a:off x="5550840" y="1362240"/>
            <a:ext cx="2892960" cy="3178440"/>
          </a:xfrm>
          <a:prstGeom prst="rect">
            <a:avLst/>
          </a:prstGeom>
        </p:spPr>
        <p:txBody>
          <a:bodyPr/>
          <a:p>
            <a:pPr>
              <a:lnSpc>
                <a:spcPct val="100000"/>
              </a:lnSpc>
              <a:spcAft>
                <a:spcPts val="901"/>
              </a:spcAft>
            </a:pPr>
            <a:r>
              <a:rPr b="0" lang="en-US" sz="1500" spc="-1" strike="noStrike">
                <a:solidFill>
                  <a:srgbClr val="212e35"/>
                </a:solidFill>
                <a:latin typeface="Calibri"/>
              </a:rPr>
              <a:t>Click to edit Master text styles</a:t>
            </a:r>
            <a:endParaRPr b="0" lang="en-US" sz="1500" spc="-1" strike="noStrike">
              <a:solidFill>
                <a:srgbClr val="212e35"/>
              </a:solidFill>
              <a:latin typeface="Calibri"/>
            </a:endParaRPr>
          </a:p>
        </p:txBody>
      </p:sp>
      <p:sp>
        <p:nvSpPr>
          <p:cNvPr id="434" name="PlaceHolder 20"/>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00DD87D4-6F10-4E8B-B04C-2A298CE1A9E9}" type="slidenum">
              <a:rPr b="0" lang="ru-RU" sz="830" spc="-1" strike="noStrike">
                <a:solidFill>
                  <a:srgbClr val="bfbfbf"/>
                </a:solidFill>
                <a:latin typeface="Calibri"/>
              </a:rPr>
              <a:t>1</a:t>
            </a:fld>
            <a:endParaRPr b="0" lang="ru-RU" sz="83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71" name="CustomShape 1"/>
          <p:cNvSpPr/>
          <p:nvPr/>
        </p:nvSpPr>
        <p:spPr>
          <a:xfrm rot="10800000">
            <a:off x="360" y="360"/>
            <a:ext cx="787320" cy="117360"/>
          </a:xfrm>
          <a:prstGeom prst="rect">
            <a:avLst/>
          </a:prstGeom>
          <a:solidFill>
            <a:srgbClr val="0078ef"/>
          </a:solidFill>
          <a:ln>
            <a:noFill/>
          </a:ln>
        </p:spPr>
        <p:style>
          <a:lnRef idx="2">
            <a:schemeClr val="accent1">
              <a:shade val="50000"/>
            </a:schemeClr>
          </a:lnRef>
          <a:fillRef idx="1">
            <a:schemeClr val="accent1"/>
          </a:fillRef>
          <a:effectRef idx="0">
            <a:schemeClr val="accent1"/>
          </a:effectRef>
          <a:fontRef idx="minor"/>
        </p:style>
      </p:sp>
      <p:grpSp>
        <p:nvGrpSpPr>
          <p:cNvPr id="472" name="Group 2"/>
          <p:cNvGrpSpPr/>
          <p:nvPr/>
        </p:nvGrpSpPr>
        <p:grpSpPr>
          <a:xfrm>
            <a:off x="8483400" y="4895640"/>
            <a:ext cx="554760" cy="133920"/>
            <a:chOff x="8483400" y="4895640"/>
            <a:chExt cx="554760" cy="133920"/>
          </a:xfrm>
        </p:grpSpPr>
        <p:sp>
          <p:nvSpPr>
            <p:cNvPr id="473" name="CustomShape 3"/>
            <p:cNvSpPr/>
            <p:nvPr/>
          </p:nvSpPr>
          <p:spPr>
            <a:xfrm>
              <a:off x="8483400" y="492336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lumMod val="85000"/>
              </a:schemeClr>
            </a:solidFill>
            <a:ln>
              <a:noFill/>
            </a:ln>
          </p:spPr>
          <p:style>
            <a:lnRef idx="0"/>
            <a:fillRef idx="0"/>
            <a:effectRef idx="0"/>
            <a:fontRef idx="minor"/>
          </p:style>
        </p:sp>
        <p:sp>
          <p:nvSpPr>
            <p:cNvPr id="474" name="CustomShape 4"/>
            <p:cNvSpPr/>
            <p:nvPr/>
          </p:nvSpPr>
          <p:spPr>
            <a:xfrm>
              <a:off x="8509320" y="489888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lumMod val="85000"/>
              </a:schemeClr>
            </a:solidFill>
            <a:ln>
              <a:noFill/>
            </a:ln>
          </p:spPr>
          <p:style>
            <a:lnRef idx="0"/>
            <a:fillRef idx="0"/>
            <a:effectRef idx="0"/>
            <a:fontRef idx="minor"/>
          </p:style>
        </p:sp>
        <p:sp>
          <p:nvSpPr>
            <p:cNvPr id="475" name="CustomShape 5"/>
            <p:cNvSpPr/>
            <p:nvPr/>
          </p:nvSpPr>
          <p:spPr>
            <a:xfrm>
              <a:off x="8645760" y="489888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lumMod val="85000"/>
              </a:schemeClr>
            </a:solidFill>
            <a:ln>
              <a:noFill/>
            </a:ln>
          </p:spPr>
          <p:style>
            <a:lnRef idx="0"/>
            <a:fillRef idx="0"/>
            <a:effectRef idx="0"/>
            <a:fontRef idx="minor"/>
          </p:style>
        </p:sp>
        <p:sp>
          <p:nvSpPr>
            <p:cNvPr id="476" name="CustomShape 6"/>
            <p:cNvSpPr/>
            <p:nvPr/>
          </p:nvSpPr>
          <p:spPr>
            <a:xfrm>
              <a:off x="8736480" y="489888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lumMod val="85000"/>
              </a:schemeClr>
            </a:solidFill>
            <a:ln>
              <a:noFill/>
            </a:ln>
          </p:spPr>
          <p:style>
            <a:lnRef idx="0"/>
            <a:fillRef idx="0"/>
            <a:effectRef idx="0"/>
            <a:fontRef idx="minor"/>
          </p:style>
        </p:sp>
        <p:sp>
          <p:nvSpPr>
            <p:cNvPr id="477" name="CustomShape 7"/>
            <p:cNvSpPr/>
            <p:nvPr/>
          </p:nvSpPr>
          <p:spPr>
            <a:xfrm>
              <a:off x="8776440" y="489888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lumMod val="85000"/>
              </a:schemeClr>
            </a:solidFill>
            <a:ln>
              <a:noFill/>
            </a:ln>
          </p:spPr>
          <p:style>
            <a:lnRef idx="0"/>
            <a:fillRef idx="0"/>
            <a:effectRef idx="0"/>
            <a:fontRef idx="minor"/>
          </p:style>
        </p:sp>
        <p:sp>
          <p:nvSpPr>
            <p:cNvPr id="478" name="CustomShape 8"/>
            <p:cNvSpPr/>
            <p:nvPr/>
          </p:nvSpPr>
          <p:spPr>
            <a:xfrm>
              <a:off x="8860320" y="489888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lumMod val="85000"/>
              </a:schemeClr>
            </a:solidFill>
            <a:ln>
              <a:noFill/>
            </a:ln>
          </p:spPr>
          <p:style>
            <a:lnRef idx="0"/>
            <a:fillRef idx="0"/>
            <a:effectRef idx="0"/>
            <a:fontRef idx="minor"/>
          </p:style>
        </p:sp>
        <p:sp>
          <p:nvSpPr>
            <p:cNvPr id="479" name="CustomShape 9"/>
            <p:cNvSpPr/>
            <p:nvPr/>
          </p:nvSpPr>
          <p:spPr>
            <a:xfrm>
              <a:off x="8944200" y="489888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lumMod val="85000"/>
              </a:schemeClr>
            </a:solidFill>
            <a:ln>
              <a:noFill/>
            </a:ln>
          </p:spPr>
          <p:style>
            <a:lnRef idx="0"/>
            <a:fillRef idx="0"/>
            <a:effectRef idx="0"/>
            <a:fontRef idx="minor"/>
          </p:style>
        </p:sp>
        <p:sp>
          <p:nvSpPr>
            <p:cNvPr id="480" name="CustomShape 10"/>
            <p:cNvSpPr/>
            <p:nvPr/>
          </p:nvSpPr>
          <p:spPr>
            <a:xfrm>
              <a:off x="8645760" y="497232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lumMod val="85000"/>
              </a:schemeClr>
            </a:solidFill>
            <a:ln>
              <a:noFill/>
            </a:ln>
          </p:spPr>
          <p:style>
            <a:lnRef idx="0"/>
            <a:fillRef idx="0"/>
            <a:effectRef idx="0"/>
            <a:fontRef idx="minor"/>
          </p:style>
        </p:sp>
        <p:sp>
          <p:nvSpPr>
            <p:cNvPr id="481" name="CustomShape 11"/>
            <p:cNvSpPr/>
            <p:nvPr/>
          </p:nvSpPr>
          <p:spPr>
            <a:xfrm>
              <a:off x="8717400" y="497232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lumMod val="85000"/>
              </a:schemeClr>
            </a:solidFill>
            <a:ln>
              <a:noFill/>
            </a:ln>
          </p:spPr>
          <p:style>
            <a:lnRef idx="0"/>
            <a:fillRef idx="0"/>
            <a:effectRef idx="0"/>
            <a:fontRef idx="minor"/>
          </p:style>
        </p:sp>
        <p:sp>
          <p:nvSpPr>
            <p:cNvPr id="482" name="CustomShape 12"/>
            <p:cNvSpPr/>
            <p:nvPr/>
          </p:nvSpPr>
          <p:spPr>
            <a:xfrm>
              <a:off x="8792280" y="497232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483" name="CustomShape 13"/>
            <p:cNvSpPr/>
            <p:nvPr/>
          </p:nvSpPr>
          <p:spPr>
            <a:xfrm>
              <a:off x="8869320" y="497232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484" name="CustomShape 14"/>
            <p:cNvSpPr/>
            <p:nvPr/>
          </p:nvSpPr>
          <p:spPr>
            <a:xfrm>
              <a:off x="8944200" y="497232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lumMod val="85000"/>
              </a:schemeClr>
            </a:solidFill>
            <a:ln>
              <a:noFill/>
            </a:ln>
          </p:spPr>
          <p:style>
            <a:lnRef idx="0"/>
            <a:fillRef idx="0"/>
            <a:effectRef idx="0"/>
            <a:fontRef idx="minor"/>
          </p:style>
        </p:sp>
        <p:sp>
          <p:nvSpPr>
            <p:cNvPr id="485" name="CustomShape 15"/>
            <p:cNvSpPr/>
            <p:nvPr/>
          </p:nvSpPr>
          <p:spPr>
            <a:xfrm>
              <a:off x="9014040" y="489564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lumMod val="85000"/>
              </a:schemeClr>
            </a:solidFill>
            <a:ln>
              <a:noFill/>
            </a:ln>
          </p:spPr>
          <p:style>
            <a:lnRef idx="0"/>
            <a:fillRef idx="0"/>
            <a:effectRef idx="0"/>
            <a:fontRef idx="minor"/>
          </p:style>
        </p:sp>
      </p:grpSp>
      <p:sp>
        <p:nvSpPr>
          <p:cNvPr id="486" name="CustomShape 16"/>
          <p:cNvSpPr/>
          <p:nvPr/>
        </p:nvSpPr>
        <p:spPr>
          <a:xfrm>
            <a:off x="0" y="4873680"/>
            <a:ext cx="173520" cy="6156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87" name="PlaceHolder 17"/>
          <p:cNvSpPr>
            <a:spLocks noGrp="1"/>
          </p:cNvSpPr>
          <p:nvPr>
            <p:ph type="title"/>
          </p:nvPr>
        </p:nvSpPr>
        <p:spPr>
          <a:xfrm>
            <a:off x="709920" y="321840"/>
            <a:ext cx="7733520" cy="730800"/>
          </a:xfrm>
          <a:prstGeom prst="rect">
            <a:avLst/>
          </a:prstGeom>
        </p:spPr>
        <p:txBody>
          <a:bodyPr/>
          <a:p>
            <a:pPr>
              <a:lnSpc>
                <a:spcPct val="90000"/>
              </a:lnSpc>
            </a:pPr>
            <a:r>
              <a:rPr b="1" lang="en-US" sz="2700" spc="-1" strike="noStrike">
                <a:solidFill>
                  <a:srgbClr val="212e35"/>
                </a:solidFill>
                <a:latin typeface="Calibri"/>
              </a:rPr>
              <a:t>Click to edit Master title style</a:t>
            </a:r>
            <a:endParaRPr b="0" lang="en-US" sz="2700" spc="-1" strike="noStrike">
              <a:solidFill>
                <a:srgbClr val="212e35"/>
              </a:solidFill>
              <a:latin typeface="Calibri"/>
            </a:endParaRPr>
          </a:p>
        </p:txBody>
      </p:sp>
      <p:sp>
        <p:nvSpPr>
          <p:cNvPr id="488" name="PlaceHolder 18"/>
          <p:cNvSpPr>
            <a:spLocks noGrp="1"/>
          </p:cNvSpPr>
          <p:nvPr>
            <p:ph type="body"/>
          </p:nvPr>
        </p:nvSpPr>
        <p:spPr>
          <a:xfrm>
            <a:off x="709920" y="1369080"/>
            <a:ext cx="7733520" cy="3263040"/>
          </a:xfrm>
          <a:prstGeom prst="rect">
            <a:avLst/>
          </a:prstGeom>
        </p:spPr>
        <p:txBody>
          <a:bodyPr/>
          <a:p>
            <a:pPr marL="171360" indent="-171000">
              <a:lnSpc>
                <a:spcPct val="100000"/>
              </a:lnSpc>
              <a:spcAft>
                <a:spcPts val="901"/>
              </a:spcAft>
              <a:buClr>
                <a:srgbClr val="212e35"/>
              </a:buClr>
              <a:buFont typeface="Wingdings" charset="2"/>
              <a:buChar char=""/>
            </a:pPr>
            <a:r>
              <a:rPr b="0" lang="en-US" sz="1500" spc="-1" strike="noStrike">
                <a:solidFill>
                  <a:srgbClr val="212e35"/>
                </a:solidFill>
                <a:latin typeface="Calibri"/>
              </a:rPr>
              <a:t>Click to edit Master text styles</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Second level</a:t>
            </a:r>
            <a:endParaRPr b="0" lang="en-US" sz="1350" spc="-1" strike="noStrike">
              <a:solidFill>
                <a:srgbClr val="212e35"/>
              </a:solidFill>
              <a:latin typeface="Calibri"/>
            </a:endParaRPr>
          </a:p>
          <a:p>
            <a:pPr lvl="2" marL="428760" indent="-128160">
              <a:lnSpc>
                <a:spcPct val="100000"/>
              </a:lnSpc>
              <a:spcAft>
                <a:spcPts val="901"/>
              </a:spcAft>
              <a:buClr>
                <a:srgbClr val="212e35"/>
              </a:buClr>
              <a:buFont typeface="Calibri"/>
              <a:buChar char="-"/>
            </a:pPr>
            <a:r>
              <a:rPr b="0" lang="en-US" sz="1200" spc="-1" strike="noStrike">
                <a:solidFill>
                  <a:srgbClr val="212e35"/>
                </a:solidFill>
                <a:latin typeface="Calibri"/>
              </a:rPr>
              <a:t>Third level</a:t>
            </a:r>
            <a:endParaRPr b="0" lang="en-US" sz="1200" spc="-1" strike="noStrike">
              <a:solidFill>
                <a:srgbClr val="212e35"/>
              </a:solidFill>
              <a:latin typeface="Calibri"/>
            </a:endParaRPr>
          </a:p>
          <a:p>
            <a:pPr lvl="3" marL="557280" indent="-128160">
              <a:lnSpc>
                <a:spcPct val="100000"/>
              </a:lnSpc>
              <a:spcAft>
                <a:spcPts val="901"/>
              </a:spcAft>
              <a:buClr>
                <a:srgbClr val="212e35"/>
              </a:buClr>
              <a:buFont typeface="Arial"/>
              <a:buChar char="•"/>
            </a:pPr>
            <a:r>
              <a:rPr b="0" lang="en-US" sz="1050" spc="-1" strike="noStrike">
                <a:solidFill>
                  <a:srgbClr val="212e35"/>
                </a:solidFill>
                <a:latin typeface="Calibri"/>
              </a:rPr>
              <a:t>Fourth level</a:t>
            </a:r>
            <a:endParaRPr b="0" lang="en-US" sz="1050" spc="-1" strike="noStrike">
              <a:solidFill>
                <a:srgbClr val="212e35"/>
              </a:solidFill>
              <a:latin typeface="Calibri"/>
            </a:endParaRPr>
          </a:p>
          <a:p>
            <a:pPr lvl="4" marL="685800" indent="-128160">
              <a:lnSpc>
                <a:spcPct val="100000"/>
              </a:lnSpc>
              <a:spcAft>
                <a:spcPts val="901"/>
              </a:spcAft>
              <a:buClr>
                <a:srgbClr val="212e35"/>
              </a:buClr>
              <a:buFont typeface="Arial"/>
              <a:buChar char="•"/>
            </a:pPr>
            <a:r>
              <a:rPr b="0" lang="en-US" sz="1050" spc="-1" strike="noStrike">
                <a:solidFill>
                  <a:srgbClr val="212e35"/>
                </a:solidFill>
                <a:latin typeface="Calibri"/>
              </a:rPr>
              <a:t>Fifth level</a:t>
            </a:r>
            <a:endParaRPr b="0" lang="en-US" sz="1050" spc="-1" strike="noStrike">
              <a:solidFill>
                <a:srgbClr val="212e35"/>
              </a:solidFill>
              <a:latin typeface="Calibri"/>
            </a:endParaRPr>
          </a:p>
        </p:txBody>
      </p:sp>
      <p:sp>
        <p:nvSpPr>
          <p:cNvPr id="489" name="PlaceHolder 19"/>
          <p:cNvSpPr>
            <a:spLocks noGrp="1"/>
          </p:cNvSpPr>
          <p:nvPr>
            <p:ph type="sldNum"/>
          </p:nvPr>
        </p:nvSpPr>
        <p:spPr>
          <a:xfrm>
            <a:off x="173880" y="4764240"/>
            <a:ext cx="273960" cy="273600"/>
          </a:xfrm>
          <a:prstGeom prst="rect">
            <a:avLst/>
          </a:prstGeom>
        </p:spPr>
        <p:txBody>
          <a:bodyPr lIns="90000" rIns="90000" tIns="45000" bIns="45000" anchor="ctr"/>
          <a:p>
            <a:pPr>
              <a:lnSpc>
                <a:spcPct val="100000"/>
              </a:lnSpc>
            </a:pPr>
            <a:fld id="{D8A3C34C-95D4-47FF-9FF6-774A7F23854B}" type="slidenum">
              <a:rPr b="0" lang="ru-RU" sz="830" spc="-1" strike="noStrike">
                <a:solidFill>
                  <a:srgbClr val="bfbfbf"/>
                </a:solidFill>
                <a:latin typeface="Calibri"/>
              </a:rPr>
              <a:t>1</a:t>
            </a:fld>
            <a:endParaRPr b="0" lang="ru-RU" sz="83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slideLayout" Target="../slideLayouts/slideLayout41.xml"/><Relationship Id="rId10"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13.xml.rels><?xml version="1.0" encoding="UTF-8"?>
<Relationships xmlns="http://schemas.openxmlformats.org/package/2006/relationships"><Relationship Id="rId1" Type="http://schemas.openxmlformats.org/officeDocument/2006/relationships/image" Target="../media/image27.png"/><Relationship Id="rId2" Type="http://schemas.microsoft.com/office/2007/relationships/hdphoto" Target="../media/hdphoto1.wdp"/><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 Id="rId10" Type="http://schemas.openxmlformats.org/officeDocument/2006/relationships/image" Target="../media/image35.png"/><Relationship Id="rId11" Type="http://schemas.openxmlformats.org/officeDocument/2006/relationships/image" Target="../media/image36.png"/><Relationship Id="rId12" Type="http://schemas.openxmlformats.org/officeDocument/2006/relationships/image" Target="../media/image37.png"/><Relationship Id="rId13" Type="http://schemas.openxmlformats.org/officeDocument/2006/relationships/image" Target="../media/image38.png"/><Relationship Id="rId14" Type="http://schemas.openxmlformats.org/officeDocument/2006/relationships/image" Target="../media/image39.png"/><Relationship Id="rId15" Type="http://schemas.openxmlformats.org/officeDocument/2006/relationships/image" Target="../media/image40.png"/><Relationship Id="rId16" Type="http://schemas.openxmlformats.org/officeDocument/2006/relationships/image" Target="../media/image41.png"/><Relationship Id="rId17" Type="http://schemas.openxmlformats.org/officeDocument/2006/relationships/image" Target="../media/image42.png"/><Relationship Id="rId18" Type="http://schemas.openxmlformats.org/officeDocument/2006/relationships/image" Target="../media/image43.png"/><Relationship Id="rId19" Type="http://schemas.openxmlformats.org/officeDocument/2006/relationships/image" Target="../media/image44.png"/><Relationship Id="rId20" Type="http://schemas.openxmlformats.org/officeDocument/2006/relationships/image" Target="../media/image45.png"/><Relationship Id="rId21" Type="http://schemas.microsoft.com/office/2007/relationships/hdphoto" Target="../media/hdphoto2.wdp"/><Relationship Id="rId22" Type="http://schemas.openxmlformats.org/officeDocument/2006/relationships/image" Target="../media/image46.png"/><Relationship Id="rId23" Type="http://schemas.openxmlformats.org/officeDocument/2006/relationships/image" Target="../media/image47.png"/><Relationship Id="rId24" Type="http://schemas.openxmlformats.org/officeDocument/2006/relationships/image" Target="../media/image48.png"/><Relationship Id="rId25" Type="http://schemas.microsoft.com/office/2007/relationships/hdphoto" Target="../media/hdphoto3.wdp"/><Relationship Id="rId26" Type="http://schemas.openxmlformats.org/officeDocument/2006/relationships/image" Target="../media/image49.png"/><Relationship Id="rId27" Type="http://schemas.openxmlformats.org/officeDocument/2006/relationships/slideLayout" Target="../slideLayouts/slideLayout65.xml"/><Relationship Id="rId28"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50.png"/><Relationship Id="rId2" Type="http://schemas.openxmlformats.org/officeDocument/2006/relationships/image" Target="../media/image51.png"/><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7" Type="http://schemas.openxmlformats.org/officeDocument/2006/relationships/image" Target="../media/image56.png"/><Relationship Id="rId8" Type="http://schemas.openxmlformats.org/officeDocument/2006/relationships/image" Target="../media/image57.png"/><Relationship Id="rId9" Type="http://schemas.openxmlformats.org/officeDocument/2006/relationships/image" Target="../media/image58.png"/><Relationship Id="rId10" Type="http://schemas.openxmlformats.org/officeDocument/2006/relationships/slideLayout" Target="../slideLayouts/slideLayout85.xml"/><Relationship Id="rId11"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59.png"/><Relationship Id="rId2" Type="http://schemas.openxmlformats.org/officeDocument/2006/relationships/image" Target="../media/image60.png"/><Relationship Id="rId3" Type="http://schemas.openxmlformats.org/officeDocument/2006/relationships/slideLayout" Target="../slideLayouts/slideLayout85.xml"/><Relationship Id="rId4"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61.png"/><Relationship Id="rId2" Type="http://schemas.openxmlformats.org/officeDocument/2006/relationships/image" Target="../media/image62.png"/><Relationship Id="rId3" Type="http://schemas.openxmlformats.org/officeDocument/2006/relationships/slideLayout" Target="../slideLayouts/slideLayout85.xml"/><Relationship Id="rId4"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63.png"/><Relationship Id="rId2" Type="http://schemas.openxmlformats.org/officeDocument/2006/relationships/slideLayout" Target="../slideLayouts/slideLayout85.xml"/>
</Relationships>
</file>

<file path=ppt/slides/_rels/slide19.xml.rels><?xml version="1.0" encoding="UTF-8"?>
<Relationships xmlns="http://schemas.openxmlformats.org/package/2006/relationships"><Relationship Id="rId1" Type="http://schemas.openxmlformats.org/officeDocument/2006/relationships/image" Target="../media/image64.png"/><Relationship Id="rId2" Type="http://schemas.openxmlformats.org/officeDocument/2006/relationships/image" Target="../media/image65.png"/><Relationship Id="rId3" Type="http://schemas.openxmlformats.org/officeDocument/2006/relationships/slideLayout" Target="../slideLayouts/slideLayout85.xml"/><Relationship Id="rId4"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image" Target="../media/image66.png"/><Relationship Id="rId2" Type="http://schemas.openxmlformats.org/officeDocument/2006/relationships/slideLayout" Target="../slideLayouts/slideLayout85.xml"/>
</Relationships>
</file>

<file path=ppt/slides/_rels/slide21.xml.rels><?xml version="1.0" encoding="UTF-8"?>
<Relationships xmlns="http://schemas.openxmlformats.org/package/2006/relationships"><Relationship Id="rId1" Type="http://schemas.openxmlformats.org/officeDocument/2006/relationships/image" Target="../media/image67.png"/><Relationship Id="rId2" Type="http://schemas.openxmlformats.org/officeDocument/2006/relationships/image" Target="../media/image68.png"/><Relationship Id="rId3" Type="http://schemas.openxmlformats.org/officeDocument/2006/relationships/slideLayout" Target="../slideLayouts/slideLayout85.xml"/><Relationship Id="rId4"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69.jpeg"/><Relationship Id="rId2" Type="http://schemas.openxmlformats.org/officeDocument/2006/relationships/image" Target="../media/image70.png"/><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slideLayout" Target="../slideLayouts/slideLayout97.xml"/>
</Relationships>
</file>

<file path=ppt/slides/_rels/slide23.xml.rels><?xml version="1.0" encoding="UTF-8"?>
<Relationships xmlns="http://schemas.openxmlformats.org/package/2006/relationships"><Relationship Id="rId1" Type="http://schemas.openxmlformats.org/officeDocument/2006/relationships/image" Target="../media/image73.png"/><Relationship Id="rId2" Type="http://schemas.openxmlformats.org/officeDocument/2006/relationships/image" Target="../media/image74.png"/><Relationship Id="rId3" Type="http://schemas.openxmlformats.org/officeDocument/2006/relationships/slideLayout" Target="../slideLayouts/slideLayout85.xml"/><Relationship Id="rId4"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image" Target="../media/image75.png"/><Relationship Id="rId2" Type="http://schemas.openxmlformats.org/officeDocument/2006/relationships/slideLayout" Target="../slideLayouts/slideLayout85.xml"/><Relationship Id="rId3"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image" Target="../media/image76.png"/><Relationship Id="rId2" Type="http://schemas.openxmlformats.org/officeDocument/2006/relationships/image" Target="../media/image77.png"/><Relationship Id="rId3" Type="http://schemas.openxmlformats.org/officeDocument/2006/relationships/image" Target="../media/image78.png"/><Relationship Id="rId4" Type="http://schemas.openxmlformats.org/officeDocument/2006/relationships/image" Target="../media/image79.png"/><Relationship Id="rId5" Type="http://schemas.openxmlformats.org/officeDocument/2006/relationships/slideLayout" Target="../slideLayouts/slideLayout85.xml"/><Relationship Id="rId6"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image" Target="../media/image80.png"/><Relationship Id="rId2" Type="http://schemas.openxmlformats.org/officeDocument/2006/relationships/slideLayout" Target="../slideLayouts/slideLayout85.xml"/><Relationship Id="rId3" Type="http://schemas.openxmlformats.org/officeDocument/2006/relationships/notesSlide" Target="../notesSlides/notesSlide26.xml"/>
</Relationships>
</file>

<file path=ppt/slides/_rels/slide27.xml.rels><?xml version="1.0" encoding="UTF-8"?>
<Relationships xmlns="http://schemas.openxmlformats.org/package/2006/relationships"><Relationship Id="rId1" Type="http://schemas.openxmlformats.org/officeDocument/2006/relationships/image" Target="../media/image81.png"/><Relationship Id="rId2" Type="http://schemas.openxmlformats.org/officeDocument/2006/relationships/image" Target="../media/image82.png"/><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image" Target="../media/image86.png"/><Relationship Id="rId7" Type="http://schemas.openxmlformats.org/officeDocument/2006/relationships/image" Target="../media/image87.png"/><Relationship Id="rId8" Type="http://schemas.openxmlformats.org/officeDocument/2006/relationships/image" Target="../media/image88.png"/><Relationship Id="rId9" Type="http://schemas.openxmlformats.org/officeDocument/2006/relationships/image" Target="../media/image89.png"/><Relationship Id="rId10" Type="http://schemas.openxmlformats.org/officeDocument/2006/relationships/image" Target="../media/image90.png"/><Relationship Id="rId11" Type="http://schemas.openxmlformats.org/officeDocument/2006/relationships/image" Target="../media/image91.png"/><Relationship Id="rId12" Type="http://schemas.openxmlformats.org/officeDocument/2006/relationships/image" Target="../media/image92.png"/><Relationship Id="rId13" Type="http://schemas.openxmlformats.org/officeDocument/2006/relationships/image" Target="../media/image93.png"/><Relationship Id="rId14" Type="http://schemas.openxmlformats.org/officeDocument/2006/relationships/image" Target="../media/image94.png"/><Relationship Id="rId15" Type="http://schemas.openxmlformats.org/officeDocument/2006/relationships/slideLayout" Target="../slideLayouts/slideLayout85.xml"/><Relationship Id="rId16" Type="http://schemas.openxmlformats.org/officeDocument/2006/relationships/notesSlide" Target="../notesSlides/notesSlide27.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9.xml.rels><?xml version="1.0" encoding="UTF-8"?>
<Relationships xmlns="http://schemas.openxmlformats.org/package/2006/relationships"><Relationship Id="rId1" Type="http://schemas.openxmlformats.org/officeDocument/2006/relationships/image" Target="../media/image95.png"/><Relationship Id="rId2" Type="http://schemas.openxmlformats.org/officeDocument/2006/relationships/slideLayout" Target="../slideLayouts/slideLayout65.xml"/><Relationship Id="rId3"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wmf"/><Relationship Id="rId3" Type="http://schemas.openxmlformats.org/officeDocument/2006/relationships/slideLayout" Target="../slideLayouts/slideLayout17.xml"/><Relationship Id="rId4" Type="http://schemas.openxmlformats.org/officeDocument/2006/relationships/notesSlide" Target="../notesSlides/notesSlide3.xml"/>
</Relationships>
</file>

<file path=ppt/slides/_rels/slide30.xml.rels><?xml version="1.0" encoding="UTF-8"?>
<Relationships xmlns="http://schemas.openxmlformats.org/package/2006/relationships"><Relationship Id="rId1" Type="http://schemas.openxmlformats.org/officeDocument/2006/relationships/image" Target="../media/image96.jpeg"/><Relationship Id="rId2" Type="http://schemas.openxmlformats.org/officeDocument/2006/relationships/slideLayout" Target="../slideLayouts/slideLayout17.xml"/><Relationship Id="rId3" Type="http://schemas.openxmlformats.org/officeDocument/2006/relationships/notesSlide" Target="../notesSlides/notesSlide30.xml"/>
</Relationships>
</file>

<file path=ppt/slides/_rels/slide31.xml.rels><?xml version="1.0" encoding="UTF-8"?>
<Relationships xmlns="http://schemas.openxmlformats.org/package/2006/relationships"><Relationship Id="rId1" Type="http://schemas.openxmlformats.org/officeDocument/2006/relationships/image" Target="../media/image97.png"/><Relationship Id="rId2" Type="http://schemas.openxmlformats.org/officeDocument/2006/relationships/slideLayout" Target="../slideLayouts/slideLayout65.xml"/><Relationship Id="rId3" Type="http://schemas.openxmlformats.org/officeDocument/2006/relationships/notesSlide" Target="../notesSlides/notesSlide31.xml"/>
</Relationships>
</file>

<file path=ppt/slides/_rels/slide32.xml.rels><?xml version="1.0" encoding="UTF-8"?>
<Relationships xmlns="http://schemas.openxmlformats.org/package/2006/relationships"><Relationship Id="rId1" Type="http://schemas.openxmlformats.org/officeDocument/2006/relationships/image" Target="../media/image98.png"/><Relationship Id="rId2" Type="http://schemas.openxmlformats.org/officeDocument/2006/relationships/slideLayout" Target="../slideLayouts/slideLayout65.xml"/><Relationship Id="rId3"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34.xml.rels><?xml version="1.0" encoding="UTF-8"?>
<Relationships xmlns="http://schemas.openxmlformats.org/package/2006/relationships"><Relationship Id="rId1" Type="http://schemas.openxmlformats.org/officeDocument/2006/relationships/image" Target="../media/image99.png"/><Relationship Id="rId2" Type="http://schemas.openxmlformats.org/officeDocument/2006/relationships/image" Target="../media/image100.png"/><Relationship Id="rId3" Type="http://schemas.openxmlformats.org/officeDocument/2006/relationships/image" Target="../media/image101.png"/><Relationship Id="rId4" Type="http://schemas.openxmlformats.org/officeDocument/2006/relationships/image" Target="../media/image102.png"/><Relationship Id="rId5" Type="http://schemas.openxmlformats.org/officeDocument/2006/relationships/image" Target="../media/image103.png"/><Relationship Id="rId6" Type="http://schemas.openxmlformats.org/officeDocument/2006/relationships/image" Target="../media/image104.png"/><Relationship Id="rId7" Type="http://schemas.openxmlformats.org/officeDocument/2006/relationships/image" Target="../media/image105.png"/><Relationship Id="rId8" Type="http://schemas.openxmlformats.org/officeDocument/2006/relationships/image" Target="../media/image106.png"/><Relationship Id="rId9" Type="http://schemas.openxmlformats.org/officeDocument/2006/relationships/slideLayout" Target="../slideLayouts/slideLayout113.xml"/><Relationship Id="rId10" Type="http://schemas.openxmlformats.org/officeDocument/2006/relationships/notesSlide" Target="../notesSlides/notesSlide34.xml"/>
</Relationships>
</file>

<file path=ppt/slides/_rels/slide35.xml.rels><?xml version="1.0" encoding="UTF-8"?>
<Relationships xmlns="http://schemas.openxmlformats.org/package/2006/relationships"><Relationship Id="rId1" Type="http://schemas.openxmlformats.org/officeDocument/2006/relationships/image" Target="../media/image107.png"/><Relationship Id="rId2" Type="http://schemas.openxmlformats.org/officeDocument/2006/relationships/image" Target="../media/image108.jpeg"/><Relationship Id="rId3" Type="http://schemas.openxmlformats.org/officeDocument/2006/relationships/slideLayout" Target="../slideLayouts/slideLayout17.xml"/><Relationship Id="rId4" Type="http://schemas.openxmlformats.org/officeDocument/2006/relationships/notesSlide" Target="../notesSlides/notesSlide35.xml"/>
</Relationships>
</file>

<file path=ppt/slides/_rels/slide36.xml.rels><?xml version="1.0" encoding="UTF-8"?>
<Relationships xmlns="http://schemas.openxmlformats.org/package/2006/relationships"><Relationship Id="rId1" Type="http://schemas.openxmlformats.org/officeDocument/2006/relationships/image" Target="../media/image109.png"/><Relationship Id="rId2" Type="http://schemas.openxmlformats.org/officeDocument/2006/relationships/slideLayout" Target="../slideLayouts/slideLayout65.xml"/><Relationship Id="rId3" Type="http://schemas.openxmlformats.org/officeDocument/2006/relationships/notesSlide" Target="../notesSlides/notesSlide36.xml"/>
</Relationships>
</file>

<file path=ppt/slides/_rels/slide37.xml.rels><?xml version="1.0" encoding="UTF-8"?>
<Relationships xmlns="http://schemas.openxmlformats.org/package/2006/relationships"><Relationship Id="rId1" Type="http://schemas.openxmlformats.org/officeDocument/2006/relationships/image" Target="../media/image110.png"/><Relationship Id="rId2" Type="http://schemas.openxmlformats.org/officeDocument/2006/relationships/image" Target="../media/image111.png"/><Relationship Id="rId3" Type="http://schemas.openxmlformats.org/officeDocument/2006/relationships/image" Target="../media/image112.png"/><Relationship Id="rId4" Type="http://schemas.openxmlformats.org/officeDocument/2006/relationships/image" Target="../media/image113.png"/><Relationship Id="rId5" Type="http://schemas.openxmlformats.org/officeDocument/2006/relationships/image" Target="../media/image114.png"/><Relationship Id="rId6" Type="http://schemas.openxmlformats.org/officeDocument/2006/relationships/image" Target="../media/image115.png"/><Relationship Id="rId7" Type="http://schemas.openxmlformats.org/officeDocument/2006/relationships/image" Target="../media/image116.png"/><Relationship Id="rId8" Type="http://schemas.openxmlformats.org/officeDocument/2006/relationships/image" Target="../media/image117.png"/><Relationship Id="rId9" Type="http://schemas.openxmlformats.org/officeDocument/2006/relationships/image" Target="../media/image118.png"/><Relationship Id="rId10" Type="http://schemas.openxmlformats.org/officeDocument/2006/relationships/slideLayout" Target="../slideLayouts/slideLayout65.xml"/><Relationship Id="rId11" Type="http://schemas.openxmlformats.org/officeDocument/2006/relationships/notesSlide" Target="../notesSlides/notesSlide37.xml"/>
</Relationships>
</file>

<file path=ppt/slides/_rels/slide38.xml.rels><?xml version="1.0" encoding="UTF-8"?>
<Relationships xmlns="http://schemas.openxmlformats.org/package/2006/relationships"><Relationship Id="rId1" Type="http://schemas.openxmlformats.org/officeDocument/2006/relationships/image" Target="../media/image119.png"/><Relationship Id="rId2" Type="http://schemas.openxmlformats.org/officeDocument/2006/relationships/slideLayout" Target="../slideLayouts/slideLayout17.xml"/><Relationship Id="rId3" Type="http://schemas.openxmlformats.org/officeDocument/2006/relationships/notesSlide" Target="../notesSlides/notesSlide38.xml"/>
</Relationships>
</file>

<file path=ppt/slides/_rels/slide39.xml.rels><?xml version="1.0" encoding="UTF-8"?>
<Relationships xmlns="http://schemas.openxmlformats.org/package/2006/relationships"><Relationship Id="rId1" Type="http://schemas.openxmlformats.org/officeDocument/2006/relationships/image" Target="../media/image120.png"/><Relationship Id="rId2" Type="http://schemas.openxmlformats.org/officeDocument/2006/relationships/slideLayout" Target="../slideLayouts/slideLayout17.xml"/><Relationship Id="rId3" Type="http://schemas.openxmlformats.org/officeDocument/2006/relationships/notesSlide" Target="../notesSlides/notesSlide39.xml"/>
</Relationships>
</file>

<file path=ppt/slides/_rels/slide4.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slideLayout" Target="../slideLayouts/slideLayout17.xml"/><Relationship Id="rId5" Type="http://schemas.openxmlformats.org/officeDocument/2006/relationships/notesSlide" Target="../notesSlides/notesSlide4.xml"/>
</Relationships>
</file>

<file path=ppt/slides/_rels/slide40.xml.rels><?xml version="1.0" encoding="UTF-8"?>
<Relationships xmlns="http://schemas.openxmlformats.org/package/2006/relationships"><Relationship Id="rId1" Type="http://schemas.openxmlformats.org/officeDocument/2006/relationships/image" Target="../media/image121.png"/><Relationship Id="rId2" Type="http://schemas.openxmlformats.org/officeDocument/2006/relationships/image" Target="../media/image122.png"/><Relationship Id="rId3" Type="http://schemas.openxmlformats.org/officeDocument/2006/relationships/image" Target="../media/image123.png"/><Relationship Id="rId4" Type="http://schemas.openxmlformats.org/officeDocument/2006/relationships/image" Target="../media/image124.png"/><Relationship Id="rId5" Type="http://schemas.openxmlformats.org/officeDocument/2006/relationships/image" Target="../media/image125.png"/><Relationship Id="rId6" Type="http://schemas.openxmlformats.org/officeDocument/2006/relationships/image" Target="../media/image126.png"/><Relationship Id="rId7" Type="http://schemas.openxmlformats.org/officeDocument/2006/relationships/image" Target="../media/image127.png"/><Relationship Id="rId8" Type="http://schemas.openxmlformats.org/officeDocument/2006/relationships/image" Target="../media/image128.png"/><Relationship Id="rId9" Type="http://schemas.openxmlformats.org/officeDocument/2006/relationships/image" Target="../media/image129.png"/><Relationship Id="rId10" Type="http://schemas.microsoft.com/office/2007/relationships/hdphoto" Target="../media/hdphoto4.wdp"/><Relationship Id="rId11" Type="http://schemas.openxmlformats.org/officeDocument/2006/relationships/image" Target="../media/image130.png"/><Relationship Id="rId12" Type="http://schemas.openxmlformats.org/officeDocument/2006/relationships/image" Target="../media/image131.png"/><Relationship Id="rId13" Type="http://schemas.openxmlformats.org/officeDocument/2006/relationships/image" Target="../media/image132.png"/><Relationship Id="rId14" Type="http://schemas.openxmlformats.org/officeDocument/2006/relationships/image" Target="../media/image133.png"/><Relationship Id="rId15" Type="http://schemas.openxmlformats.org/officeDocument/2006/relationships/image" Target="../media/image134.png"/><Relationship Id="rId16" Type="http://schemas.openxmlformats.org/officeDocument/2006/relationships/image" Target="../media/image135.png"/><Relationship Id="rId17" Type="http://schemas.openxmlformats.org/officeDocument/2006/relationships/image" Target="../media/image136.png"/><Relationship Id="rId18" Type="http://schemas.openxmlformats.org/officeDocument/2006/relationships/image" Target="../media/image137.png"/><Relationship Id="rId19" Type="http://schemas.openxmlformats.org/officeDocument/2006/relationships/image" Target="../media/image138.png"/><Relationship Id="rId20" Type="http://schemas.openxmlformats.org/officeDocument/2006/relationships/slideLayout" Target="../slideLayouts/slideLayout53.xml"/><Relationship Id="rId21"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2.xml.rels><?xml version="1.0" encoding="UTF-8"?>
<Relationships xmlns="http://schemas.openxmlformats.org/package/2006/relationships"><Relationship Id="rId1" Type="http://schemas.openxmlformats.org/officeDocument/2006/relationships/image" Target="../media/image139.png"/><Relationship Id="rId2" Type="http://schemas.openxmlformats.org/officeDocument/2006/relationships/slideLayout" Target="../slideLayouts/slideLayout17.xml"/><Relationship Id="rId3" Type="http://schemas.openxmlformats.org/officeDocument/2006/relationships/notesSlide" Target="../notesSlides/notesSlide42.xml"/>
</Relationships>
</file>

<file path=ppt/slides/_rels/slide43.xml.rels><?xml version="1.0" encoding="UTF-8"?>
<Relationships xmlns="http://schemas.openxmlformats.org/package/2006/relationships"><Relationship Id="rId1" Type="http://schemas.openxmlformats.org/officeDocument/2006/relationships/image" Target="../media/image140.png"/><Relationship Id="rId2" Type="http://schemas.openxmlformats.org/officeDocument/2006/relationships/image" Target="../media/image141.png"/><Relationship Id="rId3" Type="http://schemas.openxmlformats.org/officeDocument/2006/relationships/slideLayout" Target="../slideLayouts/slideLayout17.xml"/><Relationship Id="rId4" Type="http://schemas.openxmlformats.org/officeDocument/2006/relationships/notesSlide" Target="../notesSlides/notesSlide43.xml"/>
</Relationships>
</file>

<file path=ppt/slides/_rels/slide44.xml.rels><?xml version="1.0" encoding="UTF-8"?>
<Relationships xmlns="http://schemas.openxmlformats.org/package/2006/relationships"><Relationship Id="rId1" Type="http://schemas.openxmlformats.org/officeDocument/2006/relationships/image" Target="../media/image142.png"/><Relationship Id="rId2" Type="http://schemas.microsoft.com/office/2007/relationships/hdphoto" Target="../media/hdphoto5.wdp"/><Relationship Id="rId3" Type="http://schemas.openxmlformats.org/officeDocument/2006/relationships/image" Target="../media/image143.png"/><Relationship Id="rId4" Type="http://schemas.openxmlformats.org/officeDocument/2006/relationships/image" Target="../media/image144.png"/><Relationship Id="rId5" Type="http://schemas.microsoft.com/office/2007/relationships/hdphoto" Target="../media/hdphoto6.wdp"/><Relationship Id="rId6" Type="http://schemas.openxmlformats.org/officeDocument/2006/relationships/slideLayout" Target="../slideLayouts/slideLayout113.xml"/><Relationship Id="rId7" Type="http://schemas.openxmlformats.org/officeDocument/2006/relationships/notesSlide" Target="../notesSlides/notesSlide44.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21.xml"/><Relationship Id="rId2" Type="http://schemas.openxmlformats.org/officeDocument/2006/relationships/notesSlide" Target="../notesSlides/notesSlide45.xml"/>
</Relationships>
</file>

<file path=ppt/slides/_rels/slide46.xml.rels><?xml version="1.0" encoding="UTF-8"?>
<Relationships xmlns="http://schemas.openxmlformats.org/package/2006/relationships"><Relationship Id="rId1" Type="http://schemas.openxmlformats.org/officeDocument/2006/relationships/image" Target="../media/image145.png"/><Relationship Id="rId2" Type="http://schemas.openxmlformats.org/officeDocument/2006/relationships/slideLayout" Target="../slideLayouts/slideLayout113.xml"/><Relationship Id="rId3" Type="http://schemas.openxmlformats.org/officeDocument/2006/relationships/notesSlide" Target="../notesSlides/notesSlide46.xml"/>
</Relationships>
</file>

<file path=ppt/slides/_rels/slide47.xml.rels><?xml version="1.0" encoding="UTF-8"?>
<Relationships xmlns="http://schemas.openxmlformats.org/package/2006/relationships"><Relationship Id="rId1" Type="http://schemas.openxmlformats.org/officeDocument/2006/relationships/image" Target="../media/image146.png"/><Relationship Id="rId2" Type="http://schemas.openxmlformats.org/officeDocument/2006/relationships/image" Target="../media/image147.png"/><Relationship Id="rId3" Type="http://schemas.openxmlformats.org/officeDocument/2006/relationships/image" Target="../media/image148.png"/><Relationship Id="rId4" Type="http://schemas.openxmlformats.org/officeDocument/2006/relationships/slideLayout" Target="../slideLayouts/slideLayout97.xml"/><Relationship Id="rId5" Type="http://schemas.openxmlformats.org/officeDocument/2006/relationships/notesSlide" Target="../notesSlides/notesSlide47.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65.xml"/><Relationship Id="rId2" Type="http://schemas.openxmlformats.org/officeDocument/2006/relationships/notesSlide" Target="../notesSlides/notesSlide48.xml"/>
</Relationships>
</file>

<file path=ppt/slides/_rels/slide49.xml.rels><?xml version="1.0" encoding="UTF-8"?>
<Relationships xmlns="http://schemas.openxmlformats.org/package/2006/relationships"><Relationship Id="rId1" Type="http://schemas.openxmlformats.org/officeDocument/2006/relationships/image" Target="../media/image149.png"/><Relationship Id="rId2" Type="http://schemas.openxmlformats.org/officeDocument/2006/relationships/image" Target="../media/image150.png"/><Relationship Id="rId3" Type="http://schemas.openxmlformats.org/officeDocument/2006/relationships/image" Target="../media/image151.png"/><Relationship Id="rId4" Type="http://schemas.openxmlformats.org/officeDocument/2006/relationships/image" Target="../media/image152.png"/><Relationship Id="rId5" Type="http://schemas.openxmlformats.org/officeDocument/2006/relationships/image" Target="../media/image153.png"/><Relationship Id="rId6" Type="http://schemas.openxmlformats.org/officeDocument/2006/relationships/slideLayout" Target="../slideLayouts/slideLayout133.xml"/><Relationship Id="rId7" Type="http://schemas.openxmlformats.org/officeDocument/2006/relationships/notesSlide" Target="../notesSlides/notesSlide49.xml"/>
</Relationships>
</file>

<file path=ppt/slides/_rels/slide5.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slideLayout" Target="../slideLayouts/slideLayout17.xml"/><Relationship Id="rId5" Type="http://schemas.openxmlformats.org/officeDocument/2006/relationships/notesSlide" Target="../notesSlides/notesSlide5.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65.xml"/><Relationship Id="rId2" Type="http://schemas.openxmlformats.org/officeDocument/2006/relationships/notesSlide" Target="../notesSlides/notesSlide50.xml"/>
</Relationships>
</file>

<file path=ppt/slides/_rels/slide51.xml.rels><?xml version="1.0" encoding="UTF-8"?>
<Relationships xmlns="http://schemas.openxmlformats.org/package/2006/relationships"><Relationship Id="rId1" Type="http://schemas.openxmlformats.org/officeDocument/2006/relationships/image" Target="../media/image154.png"/><Relationship Id="rId2" Type="http://schemas.openxmlformats.org/officeDocument/2006/relationships/slideLayout" Target="../slideLayouts/slideLayout65.xml"/><Relationship Id="rId3" Type="http://schemas.openxmlformats.org/officeDocument/2006/relationships/notesSlide" Target="../notesSlides/notesSlide51.xml"/>
</Relationships>
</file>

<file path=ppt/slides/_rels/slide52.xml.rels><?xml version="1.0" encoding="UTF-8"?>
<Relationships xmlns="http://schemas.openxmlformats.org/package/2006/relationships"><Relationship Id="rId1" Type="http://schemas.openxmlformats.org/officeDocument/2006/relationships/image" Target="../media/image155.png"/><Relationship Id="rId2" Type="http://schemas.openxmlformats.org/officeDocument/2006/relationships/slideLayout" Target="../slideLayouts/slideLayout17.xml"/><Relationship Id="rId3" Type="http://schemas.openxmlformats.org/officeDocument/2006/relationships/notesSlide" Target="../notesSlides/notesSlide52.xml"/>
</Relationships>
</file>

<file path=ppt/slides/_rels/slide53.xml.rels><?xml version="1.0" encoding="UTF-8"?>
<Relationships xmlns="http://schemas.openxmlformats.org/package/2006/relationships"><Relationship Id="rId1" Type="http://schemas.openxmlformats.org/officeDocument/2006/relationships/image" Target="../media/image156.png"/><Relationship Id="rId2" Type="http://schemas.openxmlformats.org/officeDocument/2006/relationships/image" Target="../media/image157.png"/><Relationship Id="rId3" Type="http://schemas.openxmlformats.org/officeDocument/2006/relationships/image" Target="../media/image158.png"/><Relationship Id="rId4" Type="http://schemas.openxmlformats.org/officeDocument/2006/relationships/image" Target="../media/image159.png"/><Relationship Id="rId5" Type="http://schemas.openxmlformats.org/officeDocument/2006/relationships/image" Target="../media/image160.png"/><Relationship Id="rId6" Type="http://schemas.openxmlformats.org/officeDocument/2006/relationships/slideLayout" Target="../slideLayouts/slideLayout65.xml"/><Relationship Id="rId7" Type="http://schemas.openxmlformats.org/officeDocument/2006/relationships/notesSlide" Target="../notesSlides/notesSlide53.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4.xml"/>
</Relationships>
</file>

<file path=ppt/slides/_rels/slide55.xml.rels><?xml version="1.0" encoding="UTF-8"?>
<Relationships xmlns="http://schemas.openxmlformats.org/package/2006/relationships"><Relationship Id="rId1" Type="http://schemas.openxmlformats.org/officeDocument/2006/relationships/image" Target="../media/image161.png"/><Relationship Id="rId2" Type="http://schemas.openxmlformats.org/officeDocument/2006/relationships/image" Target="../media/image162.png"/><Relationship Id="rId3" Type="http://schemas.openxmlformats.org/officeDocument/2006/relationships/image" Target="../media/image163.png"/><Relationship Id="rId4" Type="http://schemas.openxmlformats.org/officeDocument/2006/relationships/slideLayout" Target="../slideLayouts/slideLayout65.xml"/><Relationship Id="rId5" Type="http://schemas.openxmlformats.org/officeDocument/2006/relationships/notesSlide" Target="../notesSlides/notesSlide55.xml"/>
</Relationships>
</file>

<file path=ppt/slides/_rels/slide56.xml.rels><?xml version="1.0" encoding="UTF-8"?>
<Relationships xmlns="http://schemas.openxmlformats.org/package/2006/relationships"><Relationship Id="rId1" Type="http://schemas.openxmlformats.org/officeDocument/2006/relationships/image" Target="../media/image164.png"/><Relationship Id="rId2" Type="http://schemas.microsoft.com/office/2007/relationships/hdphoto" Target="../media/hdphoto7.wdp"/><Relationship Id="rId3" Type="http://schemas.openxmlformats.org/officeDocument/2006/relationships/image" Target="../media/image165.png"/><Relationship Id="rId4" Type="http://schemas.openxmlformats.org/officeDocument/2006/relationships/image" Target="../media/image166.png"/><Relationship Id="rId5" Type="http://schemas.openxmlformats.org/officeDocument/2006/relationships/image" Target="../media/image167.jpeg"/><Relationship Id="rId6" Type="http://schemas.openxmlformats.org/officeDocument/2006/relationships/image" Target="../media/image168.jpeg"/><Relationship Id="rId7" Type="http://schemas.openxmlformats.org/officeDocument/2006/relationships/image" Target="../media/image169.jpeg"/><Relationship Id="rId8" Type="http://schemas.openxmlformats.org/officeDocument/2006/relationships/slideLayout" Target="../slideLayouts/slideLayout65.xml"/><Relationship Id="rId9" Type="http://schemas.openxmlformats.org/officeDocument/2006/relationships/notesSlide" Target="../notesSlides/notesSlide56.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65.xml"/><Relationship Id="rId2" Type="http://schemas.openxmlformats.org/officeDocument/2006/relationships/notesSlide" Target="../notesSlides/notesSlide57.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65.xml"/><Relationship Id="rId2" Type="http://schemas.openxmlformats.org/officeDocument/2006/relationships/notesSlide" Target="../notesSlides/notesSlide58.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slideLayout" Target="../slideLayouts/slideLayout17.xml"/><Relationship Id="rId5" Type="http://schemas.openxmlformats.org/officeDocument/2006/relationships/notesSlide" Target="../notesSlides/notesSlide6.xml"/>
</Relationships>
</file>

<file path=ppt/slides/_rels/slide60.xml.rels><?xml version="1.0" encoding="UTF-8"?>
<Relationships xmlns="http://schemas.openxmlformats.org/package/2006/relationships"><Relationship Id="rId1" Type="http://schemas.openxmlformats.org/officeDocument/2006/relationships/hyperlink" Target="https://www.microfocus.com/media/success-story/vinzenz_von_paul_kliniken_ggmbh_ss.pdf" TargetMode="External"/><Relationship Id="rId2" Type="http://schemas.openxmlformats.org/officeDocument/2006/relationships/hyperlink" Target="https://www.microfocus.com/media/success-story/vinzenz_von_paul_kliniken_ggmbh_ss.pdf" TargetMode="External"/><Relationship Id="rId3" Type="http://schemas.openxmlformats.org/officeDocument/2006/relationships/image" Target="../media/image170.png"/><Relationship Id="rId4" Type="http://schemas.openxmlformats.org/officeDocument/2006/relationships/slideLayout" Target="../slideLayouts/slideLayout145.xml"/><Relationship Id="rId5" Type="http://schemas.openxmlformats.org/officeDocument/2006/relationships/notesSlide" Target="../notesSlides/notesSlide60.xml"/>
</Relationships>
</file>

<file path=ppt/slides/_rels/slide61.xml.rels><?xml version="1.0" encoding="UTF-8"?>
<Relationships xmlns="http://schemas.openxmlformats.org/package/2006/relationships"><Relationship Id="rId1" Type="http://schemas.openxmlformats.org/officeDocument/2006/relationships/hyperlink" Target="https://www.microfocus.com/success/stories/millikin-university/" TargetMode="External"/><Relationship Id="rId2" Type="http://schemas.openxmlformats.org/officeDocument/2006/relationships/hyperlink" Target="https://www.microfocus.com/success/stories/millikin-university/" TargetMode="External"/><Relationship Id="rId3" Type="http://schemas.openxmlformats.org/officeDocument/2006/relationships/image" Target="../media/image171.png"/><Relationship Id="rId4" Type="http://schemas.openxmlformats.org/officeDocument/2006/relationships/slideLayout" Target="../slideLayouts/slideLayout145.xml"/><Relationship Id="rId5" Type="http://schemas.openxmlformats.org/officeDocument/2006/relationships/notesSlide" Target="../notesSlides/notesSlide61.xml"/>
</Relationships>
</file>

<file path=ppt/slides/_rels/slide62.xml.rels><?xml version="1.0" encoding="UTF-8"?>
<Relationships xmlns="http://schemas.openxmlformats.org/package/2006/relationships"><Relationship Id="rId1" Type="http://schemas.openxmlformats.org/officeDocument/2006/relationships/hyperlink" Target="https://www.microfocus.com/success/stories/mukwonago-area-school-district/" TargetMode="External"/><Relationship Id="rId2" Type="http://schemas.openxmlformats.org/officeDocument/2006/relationships/hyperlink" Target="https://www.microfocus.com/success/stories/mukwonago-area-school-district/" TargetMode="External"/><Relationship Id="rId3" Type="http://schemas.openxmlformats.org/officeDocument/2006/relationships/image" Target="../media/image172.png"/><Relationship Id="rId4" Type="http://schemas.openxmlformats.org/officeDocument/2006/relationships/slideLayout" Target="../slideLayouts/slideLayout145.xml"/><Relationship Id="rId5" Type="http://schemas.openxmlformats.org/officeDocument/2006/relationships/notesSlide" Target="../notesSlides/notesSlide62.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3.xml"/>
</Relationships>
</file>

<file path=ppt/slides/_rels/slide64.xml.rels><?xml version="1.0" encoding="UTF-8"?>
<Relationships xmlns="http://schemas.openxmlformats.org/package/2006/relationships"><Relationship Id="rId1" Type="http://schemas.openxmlformats.org/officeDocument/2006/relationships/image" Target="../media/image173.png"/><Relationship Id="rId2" Type="http://schemas.openxmlformats.org/officeDocument/2006/relationships/slideLayout" Target="../slideLayouts/slideLayout65.xml"/><Relationship Id="rId3" Type="http://schemas.openxmlformats.org/officeDocument/2006/relationships/notesSlide" Target="../notesSlides/notesSlide64.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57.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66.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181.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181.xml"/>
</Relationships>
</file>

<file path=ppt/slides/_rels/slide7.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slideLayout" Target="../slideLayouts/slideLayout17.xml"/><Relationship Id="rId5"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slideLayout" Target="../slideLayouts/slideLayout17.xml"/><Relationship Id="rId5"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9" name="TextShape 1"/>
          <p:cNvSpPr txBox="1"/>
          <p:nvPr/>
        </p:nvSpPr>
        <p:spPr>
          <a:xfrm>
            <a:off x="685800" y="2710800"/>
            <a:ext cx="7934400" cy="1234080"/>
          </a:xfrm>
          <a:prstGeom prst="rect">
            <a:avLst/>
          </a:prstGeom>
          <a:noFill/>
          <a:ln>
            <a:noFill/>
          </a:ln>
        </p:spPr>
        <p:txBody>
          <a:bodyPr>
            <a:normAutofit/>
          </a:bodyPr>
          <a:p>
            <a:pPr>
              <a:lnSpc>
                <a:spcPct val="100000"/>
              </a:lnSpc>
            </a:pPr>
            <a:r>
              <a:rPr b="1" lang="en-US" sz="3600" spc="-1" strike="noStrike">
                <a:solidFill>
                  <a:srgbClr val="ffffff"/>
                </a:solidFill>
                <a:latin typeface="Calibri"/>
              </a:rPr>
              <a:t>Micro Focus Collaboration:</a:t>
            </a:r>
            <a:br/>
            <a:r>
              <a:rPr b="1" lang="en-US" sz="3100" spc="-1" strike="noStrike">
                <a:solidFill>
                  <a:srgbClr val="ffffff"/>
                </a:solidFill>
                <a:latin typeface="Calibri"/>
              </a:rPr>
              <a:t>Enterprise Messaging, GroupWise и не только</a:t>
            </a:r>
            <a:endParaRPr b="0" lang="en-US" sz="3100" spc="-1" strike="noStrike">
              <a:solidFill>
                <a:srgbClr val="212e35"/>
              </a:solidFill>
              <a:latin typeface="Calibri"/>
            </a:endParaRPr>
          </a:p>
        </p:txBody>
      </p:sp>
      <p:sp>
        <p:nvSpPr>
          <p:cNvPr id="970" name="TextShape 2"/>
          <p:cNvSpPr txBox="1"/>
          <p:nvPr/>
        </p:nvSpPr>
        <p:spPr>
          <a:xfrm>
            <a:off x="685800" y="3945240"/>
            <a:ext cx="3202200" cy="3074760"/>
          </a:xfrm>
          <a:prstGeom prst="rect">
            <a:avLst/>
          </a:prstGeom>
          <a:noFill/>
          <a:ln>
            <a:noFill/>
          </a:ln>
        </p:spPr>
        <p:txBody>
          <a:bodyPr/>
          <a:p>
            <a:pPr>
              <a:lnSpc>
                <a:spcPct val="100000"/>
              </a:lnSpc>
              <a:spcBef>
                <a:spcPts val="451"/>
              </a:spcBef>
              <a:spcAft>
                <a:spcPts val="451"/>
              </a:spcAft>
            </a:pPr>
            <a:r>
              <a:rPr b="0" lang="ru-RU" sz="1200" spc="-1" strike="noStrike">
                <a:solidFill>
                  <a:srgbClr val="ffffff"/>
                </a:solidFill>
                <a:latin typeface="Calibri"/>
              </a:rPr>
              <a:t>Иван Левшин</a:t>
            </a:r>
            <a:endParaRPr b="0" lang="ru-RU" sz="1200" spc="-1" strike="noStrike">
              <a:latin typeface="Arial"/>
            </a:endParaRPr>
          </a:p>
          <a:p>
            <a:pPr>
              <a:lnSpc>
                <a:spcPct val="100000"/>
              </a:lnSpc>
              <a:spcBef>
                <a:spcPts val="451"/>
              </a:spcBef>
              <a:spcAft>
                <a:spcPts val="451"/>
              </a:spcAft>
            </a:pPr>
            <a:r>
              <a:rPr b="0" lang="ru-RU" sz="1200" spc="-1" strike="noStrike">
                <a:solidFill>
                  <a:srgbClr val="ffffff"/>
                </a:solidFill>
                <a:latin typeface="Calibri"/>
              </a:rPr>
              <a:t>26.02.18</a:t>
            </a:r>
            <a:endParaRPr b="0" lang="ru-RU" sz="1200" spc="-1" strike="noStrike">
              <a:latin typeface="Arial"/>
            </a:endParaRPr>
          </a:p>
        </p:txBody>
      </p:sp>
    </p:spTree>
  </p:cSld>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9" name="CustomShape 1"/>
          <p:cNvSpPr/>
          <p:nvPr/>
        </p:nvSpPr>
        <p:spPr>
          <a:xfrm>
            <a:off x="0" y="1714680"/>
            <a:ext cx="9143640" cy="3219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1010" name="CustomShape 2"/>
          <p:cNvSpPr/>
          <p:nvPr/>
        </p:nvSpPr>
        <p:spPr>
          <a:xfrm>
            <a:off x="0" y="0"/>
            <a:ext cx="4571640" cy="1714320"/>
          </a:xfrm>
          <a:prstGeom prst="rect">
            <a:avLst/>
          </a:prstGeom>
          <a:solidFill>
            <a:schemeClr val="accent1">
              <a:alpha val="79999"/>
            </a:schemeClr>
          </a:solidFill>
          <a:ln w="9360">
            <a:noFill/>
          </a:ln>
        </p:spPr>
        <p:style>
          <a:lnRef idx="0"/>
          <a:fillRef idx="0"/>
          <a:effectRef idx="0"/>
          <a:fontRef idx="minor"/>
        </p:style>
      </p:sp>
      <p:sp>
        <p:nvSpPr>
          <p:cNvPr id="1011" name="CustomShape 3"/>
          <p:cNvSpPr/>
          <p:nvPr/>
        </p:nvSpPr>
        <p:spPr>
          <a:xfrm>
            <a:off x="4572000" y="0"/>
            <a:ext cx="4571640" cy="1714320"/>
          </a:xfrm>
          <a:prstGeom prst="rect">
            <a:avLst/>
          </a:prstGeom>
          <a:solidFill>
            <a:schemeClr val="accent1">
              <a:lumMod val="60000"/>
              <a:lumOff val="40000"/>
              <a:alpha val="67058"/>
            </a:schemeClr>
          </a:solidFill>
          <a:ln w="9360">
            <a:noFill/>
          </a:ln>
        </p:spPr>
        <p:style>
          <a:lnRef idx="0"/>
          <a:fillRef idx="0"/>
          <a:effectRef idx="0"/>
          <a:fontRef idx="minor"/>
        </p:style>
      </p:sp>
      <p:sp>
        <p:nvSpPr>
          <p:cNvPr id="1012" name="CustomShape 4"/>
          <p:cNvSpPr/>
          <p:nvPr/>
        </p:nvSpPr>
        <p:spPr>
          <a:xfrm>
            <a:off x="6206760" y="285840"/>
            <a:ext cx="1771200" cy="1072800"/>
          </a:xfrm>
          <a:prstGeom prst="rect">
            <a:avLst/>
          </a:prstGeom>
          <a:noFill/>
          <a:ln w="9360">
            <a:noFill/>
          </a:ln>
        </p:spPr>
        <p:style>
          <a:lnRef idx="0"/>
          <a:fillRef idx="0"/>
          <a:effectRef idx="0"/>
          <a:fontRef idx="minor"/>
        </p:style>
        <p:txBody>
          <a:bodyPr lIns="90000" rIns="90000" tIns="45000" bIns="45000"/>
          <a:p>
            <a:pPr algn="ctr">
              <a:lnSpc>
                <a:spcPct val="100000"/>
              </a:lnSpc>
            </a:pPr>
            <a:r>
              <a:rPr b="1" lang="ru-RU" sz="4950" spc="-1" strike="noStrike">
                <a:solidFill>
                  <a:srgbClr val="00a0dd"/>
                </a:solidFill>
                <a:latin typeface="Calibri"/>
              </a:rPr>
              <a:t>66</a:t>
            </a:r>
            <a:br/>
            <a:r>
              <a:rPr b="1" lang="ru-RU" sz="1500" spc="-1" strike="noStrike">
                <a:solidFill>
                  <a:srgbClr val="ffffff"/>
                </a:solidFill>
                <a:latin typeface="Calibri"/>
              </a:rPr>
              <a:t>Minutes per day</a:t>
            </a:r>
            <a:endParaRPr b="0" lang="ru-RU" sz="1500" spc="-1" strike="noStrike">
              <a:latin typeface="Arial"/>
            </a:endParaRPr>
          </a:p>
        </p:txBody>
      </p:sp>
      <p:sp>
        <p:nvSpPr>
          <p:cNvPr id="1013" name="TextShape 5"/>
          <p:cNvSpPr txBox="1"/>
          <p:nvPr/>
        </p:nvSpPr>
        <p:spPr>
          <a:xfrm>
            <a:off x="457200" y="514440"/>
            <a:ext cx="3783600" cy="741240"/>
          </a:xfrm>
          <a:prstGeom prst="rect">
            <a:avLst/>
          </a:prstGeom>
          <a:noFill/>
          <a:ln>
            <a:noFill/>
          </a:ln>
        </p:spPr>
        <p:txBody>
          <a:bodyPr anchor="ctr"/>
          <a:p>
            <a:pPr>
              <a:lnSpc>
                <a:spcPct val="100000"/>
              </a:lnSpc>
            </a:pPr>
            <a:r>
              <a:rPr b="0" lang="en-US" sz="3000" spc="-1" strike="noStrike">
                <a:solidFill>
                  <a:srgbClr val="ffffff"/>
                </a:solidFill>
                <a:latin typeface="Calibri"/>
                <a:ea typeface="Lucida Sans Unicode"/>
              </a:rPr>
              <a:t>Collaboration is anything but passé</a:t>
            </a:r>
            <a:endParaRPr b="0" lang="en-US" sz="3000" spc="-1" strike="noStrike">
              <a:solidFill>
                <a:srgbClr val="212e35"/>
              </a:solidFill>
              <a:latin typeface="Arial"/>
            </a:endParaRPr>
          </a:p>
        </p:txBody>
      </p:sp>
      <p:sp>
        <p:nvSpPr>
          <p:cNvPr id="1014" name="CustomShape 6"/>
          <p:cNvSpPr/>
          <p:nvPr/>
        </p:nvSpPr>
        <p:spPr>
          <a:xfrm>
            <a:off x="0" y="1886040"/>
            <a:ext cx="4568040" cy="514080"/>
          </a:xfrm>
          <a:prstGeom prst="rect">
            <a:avLst/>
          </a:prstGeom>
          <a:solidFill>
            <a:schemeClr val="bg1">
              <a:alpha val="79999"/>
            </a:schemeClr>
          </a:solidFill>
          <a:ln w="9360">
            <a:noFill/>
          </a:ln>
        </p:spPr>
        <p:style>
          <a:lnRef idx="0"/>
          <a:fillRef idx="0"/>
          <a:effectRef idx="0"/>
          <a:fontRef idx="minor"/>
        </p:style>
        <p:txBody>
          <a:bodyPr wrap="none" lIns="411480" rIns="90000" tIns="45000" bIns="45000" anchor="ctr"/>
          <a:p>
            <a:pPr>
              <a:lnSpc>
                <a:spcPct val="100000"/>
              </a:lnSpc>
            </a:pPr>
            <a:r>
              <a:rPr b="1" i="1" lang="ru-RU" sz="2100" spc="-1" strike="noStrike">
                <a:solidFill>
                  <a:srgbClr val="28c3ff"/>
                </a:solidFill>
                <a:latin typeface="Calibri"/>
              </a:rPr>
              <a:t>Email is alive and well</a:t>
            </a:r>
            <a:endParaRPr b="0" lang="ru-RU" sz="2100" spc="-1" strike="noStrike">
              <a:latin typeface="Arial"/>
            </a:endParaRPr>
          </a:p>
        </p:txBody>
      </p:sp>
      <p:sp>
        <p:nvSpPr>
          <p:cNvPr id="1015" name="CustomShape 7"/>
          <p:cNvSpPr/>
          <p:nvPr/>
        </p:nvSpPr>
        <p:spPr>
          <a:xfrm>
            <a:off x="4572000" y="3429000"/>
            <a:ext cx="4571640" cy="1504440"/>
          </a:xfrm>
          <a:prstGeom prst="rect">
            <a:avLst/>
          </a:prstGeom>
          <a:solidFill>
            <a:schemeClr val="accent1">
              <a:lumMod val="50000"/>
            </a:schemeClr>
          </a:solidFill>
          <a:ln w="9360">
            <a:noFill/>
          </a:ln>
        </p:spPr>
        <p:style>
          <a:lnRef idx="0"/>
          <a:fillRef idx="0"/>
          <a:effectRef idx="0"/>
          <a:fontRef idx="minor"/>
        </p:style>
      </p:sp>
      <p:sp>
        <p:nvSpPr>
          <p:cNvPr id="1016" name="CustomShape 8"/>
          <p:cNvSpPr/>
          <p:nvPr/>
        </p:nvSpPr>
        <p:spPr>
          <a:xfrm>
            <a:off x="6206760" y="3543480"/>
            <a:ext cx="1771200" cy="1072800"/>
          </a:xfrm>
          <a:prstGeom prst="rect">
            <a:avLst/>
          </a:prstGeom>
          <a:noFill/>
          <a:ln w="9360">
            <a:noFill/>
          </a:ln>
        </p:spPr>
        <p:style>
          <a:lnRef idx="0"/>
          <a:fillRef idx="0"/>
          <a:effectRef idx="0"/>
          <a:fontRef idx="minor"/>
        </p:style>
        <p:txBody>
          <a:bodyPr lIns="90000" rIns="90000" tIns="45000" bIns="45000"/>
          <a:p>
            <a:pPr algn="ctr">
              <a:lnSpc>
                <a:spcPct val="100000"/>
              </a:lnSpc>
            </a:pPr>
            <a:r>
              <a:rPr b="1" lang="ru-RU" sz="4950" spc="-1" strike="noStrike">
                <a:solidFill>
                  <a:srgbClr val="28c3ff"/>
                </a:solidFill>
                <a:latin typeface="Calibri"/>
              </a:rPr>
              <a:t>109</a:t>
            </a:r>
            <a:br/>
            <a:r>
              <a:rPr b="1" lang="ru-RU" sz="1500" spc="-1" strike="noStrike">
                <a:solidFill>
                  <a:srgbClr val="ffffff"/>
                </a:solidFill>
                <a:latin typeface="Calibri"/>
              </a:rPr>
              <a:t>Minutes per day</a:t>
            </a:r>
            <a:endParaRPr b="0" lang="ru-RU" sz="1500" spc="-1" strike="noStrike">
              <a:latin typeface="Arial"/>
            </a:endParaRPr>
          </a:p>
        </p:txBody>
      </p:sp>
      <p:sp>
        <p:nvSpPr>
          <p:cNvPr id="1017" name="CustomShape 9"/>
          <p:cNvSpPr/>
          <p:nvPr/>
        </p:nvSpPr>
        <p:spPr>
          <a:xfrm>
            <a:off x="380880" y="2685960"/>
            <a:ext cx="1828440" cy="1828440"/>
          </a:xfrm>
          <a:prstGeom prst="ellipse">
            <a:avLst/>
          </a:prstGeom>
          <a:solidFill>
            <a:schemeClr val="tx1">
              <a:alpha val="79999"/>
            </a:schemeClr>
          </a:solidFill>
          <a:ln w="9360">
            <a:noFill/>
          </a:ln>
        </p:spPr>
        <p:style>
          <a:lnRef idx="0"/>
          <a:fillRef idx="0"/>
          <a:effectRef idx="0"/>
          <a:fontRef idx="minor"/>
        </p:style>
        <p:txBody>
          <a:bodyPr wrap="none" lIns="90000" rIns="90000" tIns="45000" bIns="45000" anchor="ctr"/>
          <a:p>
            <a:pPr algn="ctr">
              <a:lnSpc>
                <a:spcPct val="100000"/>
              </a:lnSpc>
            </a:pPr>
            <a:r>
              <a:rPr b="1" lang="ru-RU" sz="4950" spc="-1" strike="noStrike">
                <a:solidFill>
                  <a:srgbClr val="28c3ff"/>
                </a:solidFill>
                <a:latin typeface="Calibri"/>
              </a:rPr>
              <a:t>192</a:t>
            </a:r>
            <a:endParaRPr b="0" lang="ru-RU" sz="4950" spc="-1" strike="noStrike">
              <a:latin typeface="Arial"/>
            </a:endParaRPr>
          </a:p>
          <a:p>
            <a:pPr algn="ctr">
              <a:lnSpc>
                <a:spcPct val="100000"/>
              </a:lnSpc>
            </a:pPr>
            <a:r>
              <a:rPr b="0" lang="ru-RU" sz="1800" spc="-1" strike="noStrike">
                <a:solidFill>
                  <a:srgbClr val="ffffff"/>
                </a:solidFill>
                <a:latin typeface="Calibri"/>
              </a:rPr>
              <a:t>Minutes per </a:t>
            </a:r>
            <a:endParaRPr b="0" lang="ru-RU" sz="1800" spc="-1" strike="noStrike">
              <a:latin typeface="Arial"/>
            </a:endParaRPr>
          </a:p>
          <a:p>
            <a:pPr algn="ctr">
              <a:lnSpc>
                <a:spcPct val="100000"/>
              </a:lnSpc>
            </a:pPr>
            <a:r>
              <a:rPr b="0" lang="ru-RU" sz="1800" spc="-1" strike="noStrike">
                <a:solidFill>
                  <a:srgbClr val="ffffff"/>
                </a:solidFill>
                <a:latin typeface="Calibri"/>
              </a:rPr>
              <a:t>day</a:t>
            </a:r>
            <a:endParaRPr b="0" lang="ru-RU" sz="1800" spc="-1" strike="noStrike">
              <a:latin typeface="Arial"/>
            </a:endParaRPr>
          </a:p>
        </p:txBody>
      </p:sp>
      <p:pic>
        <p:nvPicPr>
          <p:cNvPr id="1018" name="Picture 49" descr=""/>
          <p:cNvPicPr/>
          <p:nvPr/>
        </p:nvPicPr>
        <p:blipFill>
          <a:blip r:embed="rId1"/>
          <a:stretch/>
        </p:blipFill>
        <p:spPr>
          <a:xfrm>
            <a:off x="2438280" y="2743200"/>
            <a:ext cx="1828440" cy="1787760"/>
          </a:xfrm>
          <a:prstGeom prst="rect">
            <a:avLst/>
          </a:prstGeom>
          <a:ln w="9360">
            <a:noFill/>
          </a:ln>
        </p:spPr>
      </p:pic>
      <p:grpSp>
        <p:nvGrpSpPr>
          <p:cNvPr id="1019" name="Group 10"/>
          <p:cNvGrpSpPr/>
          <p:nvPr/>
        </p:nvGrpSpPr>
        <p:grpSpPr>
          <a:xfrm>
            <a:off x="4800600" y="3600360"/>
            <a:ext cx="1215360" cy="1152360"/>
            <a:chOff x="4800600" y="3600360"/>
            <a:chExt cx="1215360" cy="1152360"/>
          </a:xfrm>
        </p:grpSpPr>
        <p:pic>
          <p:nvPicPr>
            <p:cNvPr id="1020" name="Picture 5" descr=""/>
            <p:cNvPicPr/>
            <p:nvPr/>
          </p:nvPicPr>
          <p:blipFill>
            <a:blip r:embed="rId2"/>
            <a:stretch/>
          </p:blipFill>
          <p:spPr>
            <a:xfrm>
              <a:off x="5473440" y="3600360"/>
              <a:ext cx="542520" cy="542520"/>
            </a:xfrm>
            <a:prstGeom prst="rect">
              <a:avLst/>
            </a:prstGeom>
            <a:ln w="9360">
              <a:noFill/>
            </a:ln>
          </p:spPr>
        </p:pic>
        <p:pic>
          <p:nvPicPr>
            <p:cNvPr id="1021" name="Picture 7" descr=""/>
            <p:cNvPicPr/>
            <p:nvPr/>
          </p:nvPicPr>
          <p:blipFill>
            <a:blip r:embed="rId3"/>
            <a:stretch/>
          </p:blipFill>
          <p:spPr>
            <a:xfrm>
              <a:off x="4800600" y="3600360"/>
              <a:ext cx="558000" cy="558000"/>
            </a:xfrm>
            <a:prstGeom prst="rect">
              <a:avLst/>
            </a:prstGeom>
            <a:ln w="9360">
              <a:noFill/>
            </a:ln>
          </p:spPr>
        </p:pic>
        <p:pic>
          <p:nvPicPr>
            <p:cNvPr id="1022" name="Picture 12" descr=""/>
            <p:cNvPicPr/>
            <p:nvPr/>
          </p:nvPicPr>
          <p:blipFill>
            <a:blip r:embed="rId4"/>
            <a:stretch/>
          </p:blipFill>
          <p:spPr>
            <a:xfrm>
              <a:off x="5473440" y="4210200"/>
              <a:ext cx="542520" cy="542520"/>
            </a:xfrm>
            <a:prstGeom prst="rect">
              <a:avLst/>
            </a:prstGeom>
            <a:ln w="9360">
              <a:noFill/>
            </a:ln>
          </p:spPr>
        </p:pic>
        <p:pic>
          <p:nvPicPr>
            <p:cNvPr id="1023" name="Picture 14" descr=""/>
            <p:cNvPicPr/>
            <p:nvPr/>
          </p:nvPicPr>
          <p:blipFill>
            <a:blip r:embed="rId5"/>
            <a:stretch/>
          </p:blipFill>
          <p:spPr>
            <a:xfrm>
              <a:off x="4823280" y="4214880"/>
              <a:ext cx="514080" cy="514080"/>
            </a:xfrm>
            <a:prstGeom prst="rect">
              <a:avLst/>
            </a:prstGeom>
            <a:ln w="9360">
              <a:noFill/>
            </a:ln>
          </p:spPr>
        </p:pic>
      </p:grpSp>
      <p:pic>
        <p:nvPicPr>
          <p:cNvPr id="1024" name="Picture 56" descr=""/>
          <p:cNvPicPr/>
          <p:nvPr/>
        </p:nvPicPr>
        <p:blipFill>
          <a:blip r:embed="rId6"/>
          <a:stretch/>
        </p:blipFill>
        <p:spPr>
          <a:xfrm>
            <a:off x="5192280" y="285840"/>
            <a:ext cx="509400" cy="1164240"/>
          </a:xfrm>
          <a:prstGeom prst="rect">
            <a:avLst/>
          </a:prstGeom>
          <a:ln w="9360">
            <a:noFill/>
          </a:ln>
        </p:spPr>
      </p:pic>
      <p:sp>
        <p:nvSpPr>
          <p:cNvPr id="1025" name="CustomShape 11"/>
          <p:cNvSpPr/>
          <p:nvPr/>
        </p:nvSpPr>
        <p:spPr>
          <a:xfrm>
            <a:off x="4572000" y="1714680"/>
            <a:ext cx="4571640" cy="1714320"/>
          </a:xfrm>
          <a:prstGeom prst="rect">
            <a:avLst/>
          </a:prstGeom>
          <a:solidFill>
            <a:schemeClr val="accent1">
              <a:lumMod val="75000"/>
            </a:schemeClr>
          </a:solidFill>
          <a:ln w="9360">
            <a:noFill/>
          </a:ln>
        </p:spPr>
        <p:style>
          <a:lnRef idx="0"/>
          <a:fillRef idx="0"/>
          <a:effectRef idx="0"/>
          <a:fontRef idx="minor"/>
        </p:style>
      </p:sp>
      <p:grpSp>
        <p:nvGrpSpPr>
          <p:cNvPr id="1026" name="Group 12"/>
          <p:cNvGrpSpPr/>
          <p:nvPr/>
        </p:nvGrpSpPr>
        <p:grpSpPr>
          <a:xfrm>
            <a:off x="4743360" y="2000160"/>
            <a:ext cx="1257120" cy="1142640"/>
            <a:chOff x="4743360" y="2000160"/>
            <a:chExt cx="1257120" cy="1142640"/>
          </a:xfrm>
        </p:grpSpPr>
        <p:pic>
          <p:nvPicPr>
            <p:cNvPr id="1027" name="Picture 51" descr=""/>
            <p:cNvPicPr/>
            <p:nvPr/>
          </p:nvPicPr>
          <p:blipFill>
            <a:blip r:embed="rId7"/>
            <a:stretch/>
          </p:blipFill>
          <p:spPr>
            <a:xfrm>
              <a:off x="5372280" y="2000160"/>
              <a:ext cx="628200" cy="628200"/>
            </a:xfrm>
            <a:prstGeom prst="rect">
              <a:avLst/>
            </a:prstGeom>
            <a:ln w="9360">
              <a:noFill/>
            </a:ln>
          </p:spPr>
        </p:pic>
        <p:sp>
          <p:nvSpPr>
            <p:cNvPr id="1028" name="CustomShape 13"/>
            <p:cNvSpPr/>
            <p:nvPr/>
          </p:nvSpPr>
          <p:spPr>
            <a:xfrm>
              <a:off x="5315040" y="2743200"/>
              <a:ext cx="685440" cy="399600"/>
            </a:xfrm>
            <a:prstGeom prst="wedgeEllipseCallout">
              <a:avLst>
                <a:gd name="adj1" fmla="val -43750"/>
                <a:gd name="adj2" fmla="val 70000"/>
              </a:avLst>
            </a:prstGeom>
            <a:solidFill>
              <a:schemeClr val="bg1"/>
            </a:solidFill>
            <a:ln w="9360">
              <a:noFill/>
            </a:ln>
          </p:spPr>
          <p:style>
            <a:lnRef idx="0"/>
            <a:fillRef idx="0"/>
            <a:effectRef idx="0"/>
            <a:fontRef idx="minor"/>
          </p:style>
        </p:sp>
        <p:pic>
          <p:nvPicPr>
            <p:cNvPr id="1029" name="Picture 54" descr=""/>
            <p:cNvPicPr/>
            <p:nvPr/>
          </p:nvPicPr>
          <p:blipFill>
            <a:blip r:embed="rId8"/>
            <a:stretch/>
          </p:blipFill>
          <p:spPr>
            <a:xfrm>
              <a:off x="4743360" y="2171880"/>
              <a:ext cx="567720" cy="571320"/>
            </a:xfrm>
            <a:prstGeom prst="rect">
              <a:avLst/>
            </a:prstGeom>
            <a:ln w="9360">
              <a:noFill/>
            </a:ln>
          </p:spPr>
        </p:pic>
      </p:grpSp>
      <p:sp>
        <p:nvSpPr>
          <p:cNvPr id="1030" name="CustomShape 14"/>
          <p:cNvSpPr/>
          <p:nvPr/>
        </p:nvSpPr>
        <p:spPr>
          <a:xfrm>
            <a:off x="6206760" y="2057400"/>
            <a:ext cx="1771200" cy="1072800"/>
          </a:xfrm>
          <a:prstGeom prst="rect">
            <a:avLst/>
          </a:prstGeom>
          <a:noFill/>
          <a:ln w="9360">
            <a:noFill/>
          </a:ln>
        </p:spPr>
        <p:style>
          <a:lnRef idx="0"/>
          <a:fillRef idx="0"/>
          <a:effectRef idx="0"/>
          <a:fontRef idx="minor"/>
        </p:style>
        <p:txBody>
          <a:bodyPr lIns="90000" rIns="90000" tIns="45000" bIns="45000"/>
          <a:p>
            <a:pPr algn="ctr">
              <a:lnSpc>
                <a:spcPct val="100000"/>
              </a:lnSpc>
            </a:pPr>
            <a:r>
              <a:rPr b="1" lang="ru-RU" sz="4950" spc="-1" strike="noStrike">
                <a:solidFill>
                  <a:srgbClr val="28c3ff"/>
                </a:solidFill>
                <a:latin typeface="Calibri"/>
              </a:rPr>
              <a:t>29</a:t>
            </a:r>
            <a:br/>
            <a:r>
              <a:rPr b="1" lang="ru-RU" sz="1500" spc="-1" strike="noStrike">
                <a:solidFill>
                  <a:srgbClr val="ffffff"/>
                </a:solidFill>
                <a:latin typeface="Calibri"/>
              </a:rPr>
              <a:t>Minutes per day</a:t>
            </a:r>
            <a:endParaRPr b="0" lang="ru-RU" sz="1500" spc="-1" strike="noStrike">
              <a:latin typeface="Arial"/>
            </a:endParaRPr>
          </a:p>
        </p:txBody>
      </p:sp>
      <p:grpSp>
        <p:nvGrpSpPr>
          <p:cNvPr id="1031" name="Group 15"/>
          <p:cNvGrpSpPr/>
          <p:nvPr/>
        </p:nvGrpSpPr>
        <p:grpSpPr>
          <a:xfrm>
            <a:off x="8200080" y="4629240"/>
            <a:ext cx="714960" cy="171000"/>
            <a:chOff x="8200080" y="4629240"/>
            <a:chExt cx="714960" cy="171000"/>
          </a:xfrm>
        </p:grpSpPr>
        <p:sp>
          <p:nvSpPr>
            <p:cNvPr id="1032" name="CustomShape 16"/>
            <p:cNvSpPr/>
            <p:nvPr/>
          </p:nvSpPr>
          <p:spPr>
            <a:xfrm>
              <a:off x="8233560" y="4629240"/>
              <a:ext cx="137880" cy="137880"/>
            </a:xfrm>
            <a:custGeom>
              <a:avLst/>
              <a:gdLst/>
              <a:ahLst/>
              <a:rect l="l" t="t" r="r" b="b"/>
              <a:pathLst>
                <a:path w="3784" h="3789">
                  <a:moveTo>
                    <a:pt x="3783" y="0"/>
                  </a:moveTo>
                  <a:lnTo>
                    <a:pt x="3783" y="3788"/>
                  </a:lnTo>
                  <a:lnTo>
                    <a:pt x="2874" y="3788"/>
                  </a:lnTo>
                  <a:lnTo>
                    <a:pt x="2874" y="914"/>
                  </a:lnTo>
                  <a:lnTo>
                    <a:pt x="0" y="914"/>
                  </a:lnTo>
                  <a:lnTo>
                    <a:pt x="0" y="0"/>
                  </a:lnTo>
                  <a:lnTo>
                    <a:pt x="3783" y="0"/>
                  </a:lnTo>
                </a:path>
              </a:pathLst>
            </a:custGeom>
            <a:solidFill>
              <a:srgbClr val="ffffff"/>
            </a:solidFill>
            <a:ln>
              <a:noFill/>
            </a:ln>
          </p:spPr>
          <p:style>
            <a:lnRef idx="0"/>
            <a:fillRef idx="0"/>
            <a:effectRef idx="0"/>
            <a:fontRef idx="minor"/>
          </p:style>
        </p:sp>
        <p:sp>
          <p:nvSpPr>
            <p:cNvPr id="1033" name="CustomShape 17"/>
            <p:cNvSpPr/>
            <p:nvPr/>
          </p:nvSpPr>
          <p:spPr>
            <a:xfrm>
              <a:off x="8200080" y="4662360"/>
              <a:ext cx="137880" cy="137880"/>
            </a:xfrm>
            <a:custGeom>
              <a:avLst/>
              <a:gdLst/>
              <a:ahLst/>
              <a:rect l="l" t="t" r="r" b="b"/>
              <a:pathLst>
                <a:path w="3789" h="3784">
                  <a:moveTo>
                    <a:pt x="3788" y="2874"/>
                  </a:moveTo>
                  <a:lnTo>
                    <a:pt x="3788" y="3783"/>
                  </a:lnTo>
                  <a:lnTo>
                    <a:pt x="0" y="3783"/>
                  </a:lnTo>
                  <a:lnTo>
                    <a:pt x="0" y="0"/>
                  </a:lnTo>
                  <a:lnTo>
                    <a:pt x="914" y="0"/>
                  </a:lnTo>
                  <a:lnTo>
                    <a:pt x="914" y="2874"/>
                  </a:lnTo>
                  <a:lnTo>
                    <a:pt x="3788" y="2874"/>
                  </a:lnTo>
                </a:path>
              </a:pathLst>
            </a:custGeom>
            <a:solidFill>
              <a:srgbClr val="ffffff"/>
            </a:solidFill>
            <a:ln>
              <a:noFill/>
            </a:ln>
          </p:spPr>
          <p:style>
            <a:lnRef idx="0"/>
            <a:fillRef idx="0"/>
            <a:effectRef idx="0"/>
            <a:fontRef idx="minor"/>
          </p:style>
        </p:sp>
        <p:sp>
          <p:nvSpPr>
            <p:cNvPr id="1034" name="CustomShape 18"/>
            <p:cNvSpPr/>
            <p:nvPr/>
          </p:nvSpPr>
          <p:spPr>
            <a:xfrm>
              <a:off x="8412120" y="4629240"/>
              <a:ext cx="79560" cy="73440"/>
            </a:xfrm>
            <a:custGeom>
              <a:avLst/>
              <a:gdLst/>
              <a:ahLst/>
              <a:rect l="l" t="t" r="r" b="b"/>
              <a:pathLst>
                <a:path w="2187" h="2022">
                  <a:moveTo>
                    <a:pt x="2186" y="2021"/>
                  </a:moveTo>
                  <a:lnTo>
                    <a:pt x="2186" y="0"/>
                  </a:lnTo>
                  <a:lnTo>
                    <a:pt x="1795" y="0"/>
                  </a:lnTo>
                  <a:lnTo>
                    <a:pt x="1096" y="1005"/>
                  </a:lnTo>
                  <a:lnTo>
                    <a:pt x="397" y="0"/>
                  </a:lnTo>
                  <a:lnTo>
                    <a:pt x="0" y="0"/>
                  </a:lnTo>
                  <a:lnTo>
                    <a:pt x="0" y="2021"/>
                  </a:lnTo>
                  <a:lnTo>
                    <a:pt x="397" y="2021"/>
                  </a:lnTo>
                  <a:lnTo>
                    <a:pt x="397" y="693"/>
                  </a:lnTo>
                  <a:lnTo>
                    <a:pt x="977" y="1533"/>
                  </a:lnTo>
                  <a:lnTo>
                    <a:pt x="1215" y="1533"/>
                  </a:lnTo>
                  <a:lnTo>
                    <a:pt x="1789" y="693"/>
                  </a:lnTo>
                  <a:lnTo>
                    <a:pt x="1789" y="2021"/>
                  </a:lnTo>
                  <a:lnTo>
                    <a:pt x="2186" y="2021"/>
                  </a:lnTo>
                </a:path>
              </a:pathLst>
            </a:custGeom>
            <a:solidFill>
              <a:srgbClr val="ffffff"/>
            </a:solidFill>
            <a:ln>
              <a:noFill/>
            </a:ln>
          </p:spPr>
          <p:style>
            <a:lnRef idx="0"/>
            <a:fillRef idx="0"/>
            <a:effectRef idx="0"/>
            <a:fontRef idx="minor"/>
          </p:style>
        </p:sp>
        <p:sp>
          <p:nvSpPr>
            <p:cNvPr id="1035" name="CustomShape 19"/>
            <p:cNvSpPr/>
            <p:nvPr/>
          </p:nvSpPr>
          <p:spPr>
            <a:xfrm>
              <a:off x="8529120" y="4629240"/>
              <a:ext cx="14040" cy="73440"/>
            </a:xfrm>
            <a:custGeom>
              <a:avLst/>
              <a:gdLst/>
              <a:ahLst/>
              <a:rect l="l" t="t" r="r" b="b"/>
              <a:pathLst>
                <a:path w="399" h="2022">
                  <a:moveTo>
                    <a:pt x="0" y="2021"/>
                  </a:moveTo>
                  <a:lnTo>
                    <a:pt x="398" y="2021"/>
                  </a:lnTo>
                  <a:lnTo>
                    <a:pt x="398" y="0"/>
                  </a:lnTo>
                  <a:lnTo>
                    <a:pt x="0" y="0"/>
                  </a:lnTo>
                  <a:lnTo>
                    <a:pt x="0" y="2021"/>
                  </a:lnTo>
                </a:path>
              </a:pathLst>
            </a:custGeom>
            <a:solidFill>
              <a:srgbClr val="ffffff"/>
            </a:solidFill>
            <a:ln>
              <a:noFill/>
            </a:ln>
          </p:spPr>
          <p:style>
            <a:lnRef idx="0"/>
            <a:fillRef idx="0"/>
            <a:effectRef idx="0"/>
            <a:fontRef idx="minor"/>
          </p:style>
        </p:sp>
        <p:sp>
          <p:nvSpPr>
            <p:cNvPr id="1036" name="CustomShape 20"/>
            <p:cNvSpPr/>
            <p:nvPr/>
          </p:nvSpPr>
          <p:spPr>
            <a:xfrm>
              <a:off x="8580600" y="4629240"/>
              <a:ext cx="72360" cy="73440"/>
            </a:xfrm>
            <a:custGeom>
              <a:avLst/>
              <a:gdLst/>
              <a:ahLst/>
              <a:rect l="l" t="t" r="r" b="b"/>
              <a:pathLst>
                <a:path w="1989" h="2022">
                  <a:moveTo>
                    <a:pt x="1988" y="1823"/>
                  </a:moveTo>
                  <a:lnTo>
                    <a:pt x="1988" y="1823"/>
                  </a:lnTo>
                  <a:cubicBezTo>
                    <a:pt x="1988" y="1368"/>
                    <a:pt x="1988" y="1368"/>
                    <a:pt x="1988" y="1368"/>
                  </a:cubicBezTo>
                  <a:cubicBezTo>
                    <a:pt x="1591" y="1374"/>
                    <a:pt x="1591" y="1374"/>
                    <a:pt x="1591" y="1374"/>
                  </a:cubicBezTo>
                  <a:cubicBezTo>
                    <a:pt x="1591" y="1630"/>
                    <a:pt x="1591" y="1630"/>
                    <a:pt x="1591" y="1630"/>
                  </a:cubicBezTo>
                  <a:cubicBezTo>
                    <a:pt x="398" y="1630"/>
                    <a:pt x="398" y="1630"/>
                    <a:pt x="398" y="1630"/>
                  </a:cubicBezTo>
                  <a:cubicBezTo>
                    <a:pt x="398" y="392"/>
                    <a:pt x="398" y="392"/>
                    <a:pt x="398" y="392"/>
                  </a:cubicBezTo>
                  <a:cubicBezTo>
                    <a:pt x="1591" y="392"/>
                    <a:pt x="1591" y="392"/>
                    <a:pt x="1591" y="392"/>
                  </a:cubicBezTo>
                  <a:cubicBezTo>
                    <a:pt x="1591" y="653"/>
                    <a:pt x="1591" y="653"/>
                    <a:pt x="1591" y="653"/>
                  </a:cubicBezTo>
                  <a:cubicBezTo>
                    <a:pt x="1988" y="653"/>
                    <a:pt x="1988" y="653"/>
                    <a:pt x="1988" y="653"/>
                  </a:cubicBezTo>
                  <a:cubicBezTo>
                    <a:pt x="1988" y="204"/>
                    <a:pt x="1988" y="204"/>
                    <a:pt x="1988" y="204"/>
                  </a:cubicBezTo>
                  <a:cubicBezTo>
                    <a:pt x="1988" y="85"/>
                    <a:pt x="1903" y="0"/>
                    <a:pt x="1790" y="0"/>
                  </a:cubicBezTo>
                  <a:cubicBezTo>
                    <a:pt x="199" y="0"/>
                    <a:pt x="199" y="0"/>
                    <a:pt x="199" y="0"/>
                  </a:cubicBezTo>
                  <a:cubicBezTo>
                    <a:pt x="91" y="0"/>
                    <a:pt x="0" y="85"/>
                    <a:pt x="0" y="204"/>
                  </a:cubicBezTo>
                  <a:cubicBezTo>
                    <a:pt x="0" y="1823"/>
                    <a:pt x="0" y="1823"/>
                    <a:pt x="0" y="1823"/>
                  </a:cubicBezTo>
                  <a:cubicBezTo>
                    <a:pt x="0" y="1936"/>
                    <a:pt x="91" y="2021"/>
                    <a:pt x="199" y="2021"/>
                  </a:cubicBezTo>
                  <a:cubicBezTo>
                    <a:pt x="1790" y="2021"/>
                    <a:pt x="1790" y="2021"/>
                    <a:pt x="1790" y="2021"/>
                  </a:cubicBezTo>
                  <a:cubicBezTo>
                    <a:pt x="1903" y="2021"/>
                    <a:pt x="1988" y="1936"/>
                    <a:pt x="1988" y="1823"/>
                  </a:cubicBezTo>
                </a:path>
              </a:pathLst>
            </a:custGeom>
            <a:solidFill>
              <a:srgbClr val="ffffff"/>
            </a:solidFill>
            <a:ln>
              <a:noFill/>
            </a:ln>
          </p:spPr>
          <p:style>
            <a:lnRef idx="0"/>
            <a:fillRef idx="0"/>
            <a:effectRef idx="0"/>
            <a:fontRef idx="minor"/>
          </p:style>
        </p:sp>
        <p:sp>
          <p:nvSpPr>
            <p:cNvPr id="1037" name="CustomShape 21"/>
            <p:cNvSpPr/>
            <p:nvPr/>
          </p:nvSpPr>
          <p:spPr>
            <a:xfrm>
              <a:off x="8690400" y="4629240"/>
              <a:ext cx="72000" cy="73440"/>
            </a:xfrm>
            <a:custGeom>
              <a:avLst/>
              <a:gdLst/>
              <a:ahLst/>
              <a:rect l="l" t="t" r="r" b="b"/>
              <a:pathLst>
                <a:path w="1983" h="2022">
                  <a:moveTo>
                    <a:pt x="1982" y="2021"/>
                  </a:moveTo>
                  <a:lnTo>
                    <a:pt x="1982" y="2021"/>
                  </a:lnTo>
                  <a:cubicBezTo>
                    <a:pt x="1386" y="1215"/>
                    <a:pt x="1386" y="1215"/>
                    <a:pt x="1386" y="1215"/>
                  </a:cubicBezTo>
                  <a:cubicBezTo>
                    <a:pt x="1783" y="1215"/>
                    <a:pt x="1783" y="1215"/>
                    <a:pt x="1783" y="1215"/>
                  </a:cubicBezTo>
                  <a:cubicBezTo>
                    <a:pt x="1897" y="1215"/>
                    <a:pt x="1982" y="1124"/>
                    <a:pt x="1982" y="1011"/>
                  </a:cubicBezTo>
                  <a:cubicBezTo>
                    <a:pt x="1982" y="204"/>
                    <a:pt x="1982" y="204"/>
                    <a:pt x="1982" y="204"/>
                  </a:cubicBezTo>
                  <a:cubicBezTo>
                    <a:pt x="1982" y="85"/>
                    <a:pt x="1897" y="0"/>
                    <a:pt x="1783" y="0"/>
                  </a:cubicBezTo>
                  <a:cubicBezTo>
                    <a:pt x="0" y="0"/>
                    <a:pt x="0" y="0"/>
                    <a:pt x="0" y="0"/>
                  </a:cubicBezTo>
                  <a:cubicBezTo>
                    <a:pt x="0" y="2021"/>
                    <a:pt x="0" y="2021"/>
                    <a:pt x="0" y="2021"/>
                  </a:cubicBezTo>
                  <a:cubicBezTo>
                    <a:pt x="397" y="2021"/>
                    <a:pt x="397" y="2021"/>
                    <a:pt x="397" y="2021"/>
                  </a:cubicBezTo>
                  <a:cubicBezTo>
                    <a:pt x="397" y="1215"/>
                    <a:pt x="397" y="1215"/>
                    <a:pt x="397" y="1215"/>
                  </a:cubicBezTo>
                  <a:cubicBezTo>
                    <a:pt x="886" y="1215"/>
                    <a:pt x="886" y="1215"/>
                    <a:pt x="886" y="1215"/>
                  </a:cubicBezTo>
                  <a:cubicBezTo>
                    <a:pt x="1482" y="2021"/>
                    <a:pt x="1482" y="2021"/>
                    <a:pt x="1482" y="2021"/>
                  </a:cubicBezTo>
                  <a:cubicBezTo>
                    <a:pt x="1982" y="2021"/>
                    <a:pt x="1982" y="2021"/>
                    <a:pt x="1982" y="2021"/>
                  </a:cubicBezTo>
                  <a:close/>
                  <a:moveTo>
                    <a:pt x="397" y="392"/>
                  </a:moveTo>
                  <a:lnTo>
                    <a:pt x="397" y="392"/>
                  </a:lnTo>
                  <a:cubicBezTo>
                    <a:pt x="1585" y="392"/>
                    <a:pt x="1585" y="392"/>
                    <a:pt x="1585" y="392"/>
                  </a:cubicBezTo>
                  <a:cubicBezTo>
                    <a:pt x="1585" y="817"/>
                    <a:pt x="1585" y="817"/>
                    <a:pt x="1585" y="817"/>
                  </a:cubicBezTo>
                  <a:cubicBezTo>
                    <a:pt x="397" y="817"/>
                    <a:pt x="397" y="817"/>
                    <a:pt x="397" y="817"/>
                  </a:cubicBezTo>
                  <a:cubicBezTo>
                    <a:pt x="397" y="392"/>
                    <a:pt x="397" y="392"/>
                    <a:pt x="397" y="392"/>
                  </a:cubicBezTo>
                  <a:close/>
                </a:path>
              </a:pathLst>
            </a:custGeom>
            <a:solidFill>
              <a:srgbClr val="ffffff"/>
            </a:solidFill>
            <a:ln>
              <a:noFill/>
            </a:ln>
          </p:spPr>
          <p:style>
            <a:lnRef idx="0"/>
            <a:fillRef idx="0"/>
            <a:effectRef idx="0"/>
            <a:fontRef idx="minor"/>
          </p:style>
        </p:sp>
        <p:sp>
          <p:nvSpPr>
            <p:cNvPr id="1038" name="CustomShape 22"/>
            <p:cNvSpPr/>
            <p:nvPr/>
          </p:nvSpPr>
          <p:spPr>
            <a:xfrm>
              <a:off x="8800200" y="4629240"/>
              <a:ext cx="72000" cy="73440"/>
            </a:xfrm>
            <a:custGeom>
              <a:avLst/>
              <a:gdLst/>
              <a:ahLst/>
              <a:rect l="l" t="t" r="r" b="b"/>
              <a:pathLst>
                <a:path w="1984" h="2022">
                  <a:moveTo>
                    <a:pt x="1983" y="1823"/>
                  </a:moveTo>
                  <a:lnTo>
                    <a:pt x="1983" y="1823"/>
                  </a:lnTo>
                  <a:cubicBezTo>
                    <a:pt x="1983" y="204"/>
                    <a:pt x="1983" y="204"/>
                    <a:pt x="1983" y="204"/>
                  </a:cubicBezTo>
                  <a:cubicBezTo>
                    <a:pt x="1983" y="85"/>
                    <a:pt x="1898" y="0"/>
                    <a:pt x="1784" y="0"/>
                  </a:cubicBezTo>
                  <a:cubicBezTo>
                    <a:pt x="194" y="0"/>
                    <a:pt x="194" y="0"/>
                    <a:pt x="194" y="0"/>
                  </a:cubicBezTo>
                  <a:cubicBezTo>
                    <a:pt x="86" y="0"/>
                    <a:pt x="0" y="85"/>
                    <a:pt x="0" y="204"/>
                  </a:cubicBezTo>
                  <a:cubicBezTo>
                    <a:pt x="0" y="1823"/>
                    <a:pt x="0" y="1823"/>
                    <a:pt x="0" y="1823"/>
                  </a:cubicBezTo>
                  <a:cubicBezTo>
                    <a:pt x="0" y="1936"/>
                    <a:pt x="86" y="2021"/>
                    <a:pt x="194" y="2021"/>
                  </a:cubicBezTo>
                  <a:cubicBezTo>
                    <a:pt x="1784" y="2021"/>
                    <a:pt x="1784" y="2021"/>
                    <a:pt x="1784" y="2021"/>
                  </a:cubicBezTo>
                  <a:cubicBezTo>
                    <a:pt x="1898" y="2021"/>
                    <a:pt x="1983" y="1936"/>
                    <a:pt x="1983" y="1823"/>
                  </a:cubicBezTo>
                  <a:close/>
                  <a:moveTo>
                    <a:pt x="398" y="392"/>
                  </a:moveTo>
                  <a:lnTo>
                    <a:pt x="398" y="392"/>
                  </a:lnTo>
                  <a:cubicBezTo>
                    <a:pt x="1585" y="392"/>
                    <a:pt x="1585" y="392"/>
                    <a:pt x="1585" y="392"/>
                  </a:cubicBezTo>
                  <a:cubicBezTo>
                    <a:pt x="1585" y="1630"/>
                    <a:pt x="1585" y="1630"/>
                    <a:pt x="1585" y="1630"/>
                  </a:cubicBezTo>
                  <a:cubicBezTo>
                    <a:pt x="398" y="1630"/>
                    <a:pt x="398" y="1630"/>
                    <a:pt x="398" y="1630"/>
                  </a:cubicBezTo>
                  <a:cubicBezTo>
                    <a:pt x="398" y="392"/>
                    <a:pt x="398" y="392"/>
                    <a:pt x="398" y="392"/>
                  </a:cubicBezTo>
                  <a:close/>
                </a:path>
              </a:pathLst>
            </a:custGeom>
            <a:solidFill>
              <a:srgbClr val="ffffff"/>
            </a:solidFill>
            <a:ln>
              <a:noFill/>
            </a:ln>
          </p:spPr>
          <p:style>
            <a:lnRef idx="0"/>
            <a:fillRef idx="0"/>
            <a:effectRef idx="0"/>
            <a:fontRef idx="minor"/>
          </p:style>
        </p:sp>
        <p:sp>
          <p:nvSpPr>
            <p:cNvPr id="1039" name="CustomShape 23"/>
            <p:cNvSpPr/>
            <p:nvPr/>
          </p:nvSpPr>
          <p:spPr>
            <a:xfrm>
              <a:off x="8412120" y="4726080"/>
              <a:ext cx="72360" cy="73800"/>
            </a:xfrm>
            <a:custGeom>
              <a:avLst/>
              <a:gdLst/>
              <a:ahLst/>
              <a:rect l="l" t="t" r="r" b="b"/>
              <a:pathLst>
                <a:path w="1989" h="2028">
                  <a:moveTo>
                    <a:pt x="1988" y="398"/>
                  </a:moveTo>
                  <a:lnTo>
                    <a:pt x="1988" y="0"/>
                  </a:lnTo>
                  <a:lnTo>
                    <a:pt x="0" y="0"/>
                  </a:lnTo>
                  <a:lnTo>
                    <a:pt x="0" y="2027"/>
                  </a:lnTo>
                  <a:lnTo>
                    <a:pt x="397" y="2027"/>
                  </a:lnTo>
                  <a:lnTo>
                    <a:pt x="397" y="1215"/>
                  </a:lnTo>
                  <a:lnTo>
                    <a:pt x="1590" y="1215"/>
                  </a:lnTo>
                  <a:lnTo>
                    <a:pt x="1590" y="812"/>
                  </a:lnTo>
                  <a:lnTo>
                    <a:pt x="397" y="812"/>
                  </a:lnTo>
                  <a:lnTo>
                    <a:pt x="397" y="398"/>
                  </a:lnTo>
                  <a:lnTo>
                    <a:pt x="1988" y="398"/>
                  </a:lnTo>
                </a:path>
              </a:pathLst>
            </a:custGeom>
            <a:solidFill>
              <a:srgbClr val="ffffff"/>
            </a:solidFill>
            <a:ln>
              <a:noFill/>
            </a:ln>
          </p:spPr>
          <p:style>
            <a:lnRef idx="0"/>
            <a:fillRef idx="0"/>
            <a:effectRef idx="0"/>
            <a:fontRef idx="minor"/>
          </p:style>
        </p:sp>
        <p:sp>
          <p:nvSpPr>
            <p:cNvPr id="1040" name="CustomShape 24"/>
            <p:cNvSpPr/>
            <p:nvPr/>
          </p:nvSpPr>
          <p:spPr>
            <a:xfrm>
              <a:off x="8504640" y="4726080"/>
              <a:ext cx="72360" cy="73800"/>
            </a:xfrm>
            <a:custGeom>
              <a:avLst/>
              <a:gdLst/>
              <a:ahLst/>
              <a:rect l="l" t="t" r="r" b="b"/>
              <a:pathLst>
                <a:path w="1989" h="2028">
                  <a:moveTo>
                    <a:pt x="1988" y="1823"/>
                  </a:moveTo>
                  <a:lnTo>
                    <a:pt x="1988" y="1823"/>
                  </a:lnTo>
                  <a:cubicBezTo>
                    <a:pt x="1988" y="204"/>
                    <a:pt x="1988" y="204"/>
                    <a:pt x="1988" y="204"/>
                  </a:cubicBezTo>
                  <a:cubicBezTo>
                    <a:pt x="1988" y="91"/>
                    <a:pt x="1902" y="0"/>
                    <a:pt x="1789" y="0"/>
                  </a:cubicBezTo>
                  <a:cubicBezTo>
                    <a:pt x="199" y="0"/>
                    <a:pt x="199" y="0"/>
                    <a:pt x="199" y="0"/>
                  </a:cubicBezTo>
                  <a:cubicBezTo>
                    <a:pt x="85" y="0"/>
                    <a:pt x="0" y="91"/>
                    <a:pt x="0" y="204"/>
                  </a:cubicBezTo>
                  <a:cubicBezTo>
                    <a:pt x="0" y="1823"/>
                    <a:pt x="0" y="1823"/>
                    <a:pt x="0" y="1823"/>
                  </a:cubicBezTo>
                  <a:cubicBezTo>
                    <a:pt x="0" y="1937"/>
                    <a:pt x="85" y="2027"/>
                    <a:pt x="199" y="2027"/>
                  </a:cubicBezTo>
                  <a:cubicBezTo>
                    <a:pt x="1789" y="2027"/>
                    <a:pt x="1789" y="2027"/>
                    <a:pt x="1789" y="2027"/>
                  </a:cubicBezTo>
                  <a:cubicBezTo>
                    <a:pt x="1902" y="2027"/>
                    <a:pt x="1988" y="1937"/>
                    <a:pt x="1988" y="1823"/>
                  </a:cubicBezTo>
                  <a:close/>
                  <a:moveTo>
                    <a:pt x="397" y="398"/>
                  </a:moveTo>
                  <a:lnTo>
                    <a:pt x="397" y="398"/>
                  </a:lnTo>
                  <a:cubicBezTo>
                    <a:pt x="1590" y="398"/>
                    <a:pt x="1590" y="398"/>
                    <a:pt x="1590" y="398"/>
                  </a:cubicBezTo>
                  <a:cubicBezTo>
                    <a:pt x="1590" y="1630"/>
                    <a:pt x="1590" y="1630"/>
                    <a:pt x="1590" y="1630"/>
                  </a:cubicBezTo>
                  <a:cubicBezTo>
                    <a:pt x="397" y="1630"/>
                    <a:pt x="397" y="1630"/>
                    <a:pt x="397" y="1630"/>
                  </a:cubicBezTo>
                  <a:cubicBezTo>
                    <a:pt x="397" y="398"/>
                    <a:pt x="397" y="398"/>
                    <a:pt x="397" y="398"/>
                  </a:cubicBezTo>
                  <a:close/>
                </a:path>
              </a:pathLst>
            </a:custGeom>
            <a:solidFill>
              <a:srgbClr val="ffffff"/>
            </a:solidFill>
            <a:ln>
              <a:noFill/>
            </a:ln>
          </p:spPr>
          <p:style>
            <a:lnRef idx="0"/>
            <a:fillRef idx="0"/>
            <a:effectRef idx="0"/>
            <a:fontRef idx="minor"/>
          </p:style>
        </p:sp>
        <p:sp>
          <p:nvSpPr>
            <p:cNvPr id="1041" name="CustomShape 25"/>
            <p:cNvSpPr/>
            <p:nvPr/>
          </p:nvSpPr>
          <p:spPr>
            <a:xfrm>
              <a:off x="8603280" y="4726080"/>
              <a:ext cx="72360" cy="73800"/>
            </a:xfrm>
            <a:custGeom>
              <a:avLst/>
              <a:gdLst/>
              <a:ahLst/>
              <a:rect l="l" t="t" r="r" b="b"/>
              <a:pathLst>
                <a:path w="1989" h="2028">
                  <a:moveTo>
                    <a:pt x="1988" y="1823"/>
                  </a:moveTo>
                  <a:lnTo>
                    <a:pt x="1988" y="1823"/>
                  </a:lnTo>
                  <a:cubicBezTo>
                    <a:pt x="1988" y="1374"/>
                    <a:pt x="1988" y="1374"/>
                    <a:pt x="1988" y="1374"/>
                  </a:cubicBezTo>
                  <a:cubicBezTo>
                    <a:pt x="1590" y="1374"/>
                    <a:pt x="1590" y="1374"/>
                    <a:pt x="1590" y="1374"/>
                  </a:cubicBezTo>
                  <a:cubicBezTo>
                    <a:pt x="1590" y="1630"/>
                    <a:pt x="1590" y="1630"/>
                    <a:pt x="1590" y="1630"/>
                  </a:cubicBezTo>
                  <a:cubicBezTo>
                    <a:pt x="397" y="1630"/>
                    <a:pt x="397" y="1630"/>
                    <a:pt x="397" y="1630"/>
                  </a:cubicBezTo>
                  <a:cubicBezTo>
                    <a:pt x="397" y="398"/>
                    <a:pt x="397" y="398"/>
                    <a:pt x="397" y="398"/>
                  </a:cubicBezTo>
                  <a:cubicBezTo>
                    <a:pt x="1590" y="398"/>
                    <a:pt x="1590" y="398"/>
                    <a:pt x="1590" y="398"/>
                  </a:cubicBezTo>
                  <a:cubicBezTo>
                    <a:pt x="1590" y="653"/>
                    <a:pt x="1590" y="653"/>
                    <a:pt x="1590" y="653"/>
                  </a:cubicBezTo>
                  <a:cubicBezTo>
                    <a:pt x="1988" y="659"/>
                    <a:pt x="1988" y="659"/>
                    <a:pt x="1988" y="659"/>
                  </a:cubicBezTo>
                  <a:cubicBezTo>
                    <a:pt x="1988" y="204"/>
                    <a:pt x="1988" y="204"/>
                    <a:pt x="1988" y="204"/>
                  </a:cubicBezTo>
                  <a:cubicBezTo>
                    <a:pt x="1988" y="91"/>
                    <a:pt x="1897" y="0"/>
                    <a:pt x="1783" y="0"/>
                  </a:cubicBezTo>
                  <a:cubicBezTo>
                    <a:pt x="198" y="0"/>
                    <a:pt x="198" y="0"/>
                    <a:pt x="198" y="0"/>
                  </a:cubicBezTo>
                  <a:cubicBezTo>
                    <a:pt x="85" y="0"/>
                    <a:pt x="0" y="91"/>
                    <a:pt x="0" y="204"/>
                  </a:cubicBezTo>
                  <a:cubicBezTo>
                    <a:pt x="0" y="1823"/>
                    <a:pt x="0" y="1823"/>
                    <a:pt x="0" y="1823"/>
                  </a:cubicBezTo>
                  <a:cubicBezTo>
                    <a:pt x="0" y="1937"/>
                    <a:pt x="85" y="2027"/>
                    <a:pt x="198" y="2027"/>
                  </a:cubicBezTo>
                  <a:cubicBezTo>
                    <a:pt x="1783" y="2027"/>
                    <a:pt x="1783" y="2027"/>
                    <a:pt x="1783" y="2027"/>
                  </a:cubicBezTo>
                  <a:cubicBezTo>
                    <a:pt x="1897" y="2027"/>
                    <a:pt x="1988" y="1937"/>
                    <a:pt x="1988" y="1823"/>
                  </a:cubicBezTo>
                </a:path>
              </a:pathLst>
            </a:custGeom>
            <a:solidFill>
              <a:srgbClr val="ffffff"/>
            </a:solidFill>
            <a:ln>
              <a:noFill/>
            </a:ln>
          </p:spPr>
          <p:style>
            <a:lnRef idx="0"/>
            <a:fillRef idx="0"/>
            <a:effectRef idx="0"/>
            <a:fontRef idx="minor"/>
          </p:style>
        </p:sp>
        <p:sp>
          <p:nvSpPr>
            <p:cNvPr id="1042" name="CustomShape 26"/>
            <p:cNvSpPr/>
            <p:nvPr/>
          </p:nvSpPr>
          <p:spPr>
            <a:xfrm>
              <a:off x="8701560" y="4726080"/>
              <a:ext cx="72000" cy="73800"/>
            </a:xfrm>
            <a:custGeom>
              <a:avLst/>
              <a:gdLst/>
              <a:ahLst/>
              <a:rect l="l" t="t" r="r" b="b"/>
              <a:pathLst>
                <a:path w="1984" h="2028">
                  <a:moveTo>
                    <a:pt x="1983" y="1823"/>
                  </a:moveTo>
                  <a:lnTo>
                    <a:pt x="1983" y="1823"/>
                  </a:lnTo>
                  <a:cubicBezTo>
                    <a:pt x="1983" y="0"/>
                    <a:pt x="1983" y="0"/>
                    <a:pt x="1983" y="0"/>
                  </a:cubicBezTo>
                  <a:cubicBezTo>
                    <a:pt x="1591" y="0"/>
                    <a:pt x="1591" y="0"/>
                    <a:pt x="1591" y="0"/>
                  </a:cubicBezTo>
                  <a:cubicBezTo>
                    <a:pt x="1591" y="1630"/>
                    <a:pt x="1591" y="1630"/>
                    <a:pt x="1591" y="1630"/>
                  </a:cubicBezTo>
                  <a:cubicBezTo>
                    <a:pt x="398" y="1630"/>
                    <a:pt x="398" y="1630"/>
                    <a:pt x="398" y="1630"/>
                  </a:cubicBezTo>
                  <a:cubicBezTo>
                    <a:pt x="398" y="0"/>
                    <a:pt x="398" y="0"/>
                    <a:pt x="398" y="0"/>
                  </a:cubicBezTo>
                  <a:cubicBezTo>
                    <a:pt x="0" y="0"/>
                    <a:pt x="0" y="0"/>
                    <a:pt x="0" y="0"/>
                  </a:cubicBezTo>
                  <a:cubicBezTo>
                    <a:pt x="0" y="1823"/>
                    <a:pt x="0" y="1823"/>
                    <a:pt x="0" y="1823"/>
                  </a:cubicBezTo>
                  <a:cubicBezTo>
                    <a:pt x="0" y="1937"/>
                    <a:pt x="86" y="2027"/>
                    <a:pt x="199" y="2027"/>
                  </a:cubicBezTo>
                  <a:cubicBezTo>
                    <a:pt x="1784" y="2027"/>
                    <a:pt x="1784" y="2027"/>
                    <a:pt x="1784" y="2027"/>
                  </a:cubicBezTo>
                  <a:cubicBezTo>
                    <a:pt x="1898" y="2027"/>
                    <a:pt x="1983" y="1937"/>
                    <a:pt x="1983" y="1823"/>
                  </a:cubicBezTo>
                </a:path>
              </a:pathLst>
            </a:custGeom>
            <a:solidFill>
              <a:srgbClr val="ffffff"/>
            </a:solidFill>
            <a:ln>
              <a:noFill/>
            </a:ln>
          </p:spPr>
          <p:style>
            <a:lnRef idx="0"/>
            <a:fillRef idx="0"/>
            <a:effectRef idx="0"/>
            <a:fontRef idx="minor"/>
          </p:style>
        </p:sp>
        <p:sp>
          <p:nvSpPr>
            <p:cNvPr id="1043" name="CustomShape 27"/>
            <p:cNvSpPr/>
            <p:nvPr/>
          </p:nvSpPr>
          <p:spPr>
            <a:xfrm>
              <a:off x="8800200" y="4726080"/>
              <a:ext cx="72000" cy="73800"/>
            </a:xfrm>
            <a:custGeom>
              <a:avLst/>
              <a:gdLst/>
              <a:ahLst/>
              <a:rect l="l" t="t" r="r" b="b"/>
              <a:pathLst>
                <a:path w="1984" h="2028">
                  <a:moveTo>
                    <a:pt x="1983" y="1823"/>
                  </a:moveTo>
                  <a:lnTo>
                    <a:pt x="1983" y="1823"/>
                  </a:lnTo>
                  <a:cubicBezTo>
                    <a:pt x="1983" y="1017"/>
                    <a:pt x="1983" y="1017"/>
                    <a:pt x="1983" y="1017"/>
                  </a:cubicBezTo>
                  <a:cubicBezTo>
                    <a:pt x="1983" y="909"/>
                    <a:pt x="1898" y="812"/>
                    <a:pt x="1784" y="812"/>
                  </a:cubicBezTo>
                  <a:cubicBezTo>
                    <a:pt x="398" y="812"/>
                    <a:pt x="398" y="812"/>
                    <a:pt x="398" y="812"/>
                  </a:cubicBezTo>
                  <a:cubicBezTo>
                    <a:pt x="398" y="398"/>
                    <a:pt x="398" y="398"/>
                    <a:pt x="398" y="398"/>
                  </a:cubicBezTo>
                  <a:cubicBezTo>
                    <a:pt x="1585" y="398"/>
                    <a:pt x="1585" y="398"/>
                    <a:pt x="1585" y="398"/>
                  </a:cubicBezTo>
                  <a:cubicBezTo>
                    <a:pt x="1585" y="613"/>
                    <a:pt x="1585" y="613"/>
                    <a:pt x="1585" y="613"/>
                  </a:cubicBezTo>
                  <a:cubicBezTo>
                    <a:pt x="1983" y="613"/>
                    <a:pt x="1983" y="613"/>
                    <a:pt x="1983" y="613"/>
                  </a:cubicBezTo>
                  <a:cubicBezTo>
                    <a:pt x="1983" y="204"/>
                    <a:pt x="1983" y="204"/>
                    <a:pt x="1983" y="204"/>
                  </a:cubicBezTo>
                  <a:cubicBezTo>
                    <a:pt x="1983" y="91"/>
                    <a:pt x="1898" y="0"/>
                    <a:pt x="1784" y="0"/>
                  </a:cubicBezTo>
                  <a:cubicBezTo>
                    <a:pt x="194" y="0"/>
                    <a:pt x="194" y="0"/>
                    <a:pt x="194" y="0"/>
                  </a:cubicBezTo>
                  <a:cubicBezTo>
                    <a:pt x="86" y="0"/>
                    <a:pt x="0" y="91"/>
                    <a:pt x="0" y="204"/>
                  </a:cubicBezTo>
                  <a:cubicBezTo>
                    <a:pt x="0" y="1011"/>
                    <a:pt x="0" y="1011"/>
                    <a:pt x="0" y="1011"/>
                  </a:cubicBezTo>
                  <a:cubicBezTo>
                    <a:pt x="0" y="1124"/>
                    <a:pt x="86" y="1215"/>
                    <a:pt x="194" y="1215"/>
                  </a:cubicBezTo>
                  <a:cubicBezTo>
                    <a:pt x="1585" y="1215"/>
                    <a:pt x="1585" y="1215"/>
                    <a:pt x="1585" y="1215"/>
                  </a:cubicBezTo>
                  <a:cubicBezTo>
                    <a:pt x="1585" y="1630"/>
                    <a:pt x="1585" y="1630"/>
                    <a:pt x="1585" y="1630"/>
                  </a:cubicBezTo>
                  <a:cubicBezTo>
                    <a:pt x="398" y="1630"/>
                    <a:pt x="398" y="1630"/>
                    <a:pt x="398" y="1630"/>
                  </a:cubicBezTo>
                  <a:cubicBezTo>
                    <a:pt x="398" y="1420"/>
                    <a:pt x="398" y="1420"/>
                    <a:pt x="398" y="1420"/>
                  </a:cubicBezTo>
                  <a:cubicBezTo>
                    <a:pt x="0" y="1420"/>
                    <a:pt x="0" y="1420"/>
                    <a:pt x="0" y="1420"/>
                  </a:cubicBezTo>
                  <a:cubicBezTo>
                    <a:pt x="0" y="1823"/>
                    <a:pt x="0" y="1823"/>
                    <a:pt x="0" y="1823"/>
                  </a:cubicBezTo>
                  <a:cubicBezTo>
                    <a:pt x="0" y="1937"/>
                    <a:pt x="86" y="2027"/>
                    <a:pt x="194" y="2027"/>
                  </a:cubicBezTo>
                  <a:cubicBezTo>
                    <a:pt x="1784" y="2027"/>
                    <a:pt x="1784" y="2027"/>
                    <a:pt x="1784" y="2027"/>
                  </a:cubicBezTo>
                  <a:cubicBezTo>
                    <a:pt x="1898" y="2027"/>
                    <a:pt x="1983" y="1937"/>
                    <a:pt x="1983" y="1823"/>
                  </a:cubicBezTo>
                </a:path>
              </a:pathLst>
            </a:custGeom>
            <a:solidFill>
              <a:srgbClr val="ffffff"/>
            </a:solidFill>
            <a:ln>
              <a:noFill/>
            </a:ln>
          </p:spPr>
          <p:style>
            <a:lnRef idx="0"/>
            <a:fillRef idx="0"/>
            <a:effectRef idx="0"/>
            <a:fontRef idx="minor"/>
          </p:style>
        </p:sp>
        <p:sp>
          <p:nvSpPr>
            <p:cNvPr id="1044" name="CustomShape 28"/>
            <p:cNvSpPr/>
            <p:nvPr/>
          </p:nvSpPr>
          <p:spPr>
            <a:xfrm>
              <a:off x="8888400" y="4629960"/>
              <a:ext cx="26640" cy="26640"/>
            </a:xfrm>
            <a:custGeom>
              <a:avLst/>
              <a:gdLst/>
              <a:ahLst/>
              <a:rect l="l" t="t" r="r" b="b"/>
              <a:pathLst>
                <a:path w="740" h="739">
                  <a:moveTo>
                    <a:pt x="370" y="738"/>
                  </a:moveTo>
                  <a:lnTo>
                    <a:pt x="370" y="738"/>
                  </a:lnTo>
                  <a:cubicBezTo>
                    <a:pt x="165" y="738"/>
                    <a:pt x="0" y="573"/>
                    <a:pt x="0" y="369"/>
                  </a:cubicBezTo>
                  <a:cubicBezTo>
                    <a:pt x="0" y="159"/>
                    <a:pt x="165" y="0"/>
                    <a:pt x="370" y="0"/>
                  </a:cubicBezTo>
                  <a:cubicBezTo>
                    <a:pt x="574" y="0"/>
                    <a:pt x="739" y="164"/>
                    <a:pt x="739" y="363"/>
                  </a:cubicBezTo>
                  <a:cubicBezTo>
                    <a:pt x="739" y="573"/>
                    <a:pt x="574" y="738"/>
                    <a:pt x="370" y="738"/>
                  </a:cubicBezTo>
                  <a:close/>
                  <a:moveTo>
                    <a:pt x="370" y="34"/>
                  </a:moveTo>
                  <a:lnTo>
                    <a:pt x="370" y="34"/>
                  </a:lnTo>
                  <a:cubicBezTo>
                    <a:pt x="182" y="34"/>
                    <a:pt x="35" y="181"/>
                    <a:pt x="35" y="369"/>
                  </a:cubicBezTo>
                  <a:cubicBezTo>
                    <a:pt x="35" y="556"/>
                    <a:pt x="182" y="704"/>
                    <a:pt x="370" y="704"/>
                  </a:cubicBezTo>
                  <a:cubicBezTo>
                    <a:pt x="557" y="704"/>
                    <a:pt x="705" y="556"/>
                    <a:pt x="705" y="369"/>
                  </a:cubicBezTo>
                  <a:cubicBezTo>
                    <a:pt x="705" y="181"/>
                    <a:pt x="557" y="34"/>
                    <a:pt x="370" y="34"/>
                  </a:cubicBezTo>
                  <a:close/>
                  <a:moveTo>
                    <a:pt x="461" y="602"/>
                  </a:moveTo>
                  <a:lnTo>
                    <a:pt x="461" y="602"/>
                  </a:lnTo>
                  <a:cubicBezTo>
                    <a:pt x="364" y="397"/>
                    <a:pt x="364" y="397"/>
                    <a:pt x="364" y="397"/>
                  </a:cubicBezTo>
                  <a:cubicBezTo>
                    <a:pt x="290" y="397"/>
                    <a:pt x="290" y="397"/>
                    <a:pt x="290" y="397"/>
                  </a:cubicBezTo>
                  <a:cubicBezTo>
                    <a:pt x="290" y="602"/>
                    <a:pt x="290" y="602"/>
                    <a:pt x="290" y="602"/>
                  </a:cubicBezTo>
                  <a:cubicBezTo>
                    <a:pt x="233" y="602"/>
                    <a:pt x="233" y="602"/>
                    <a:pt x="233" y="602"/>
                  </a:cubicBezTo>
                  <a:cubicBezTo>
                    <a:pt x="233" y="136"/>
                    <a:pt x="233" y="136"/>
                    <a:pt x="233" y="136"/>
                  </a:cubicBezTo>
                  <a:cubicBezTo>
                    <a:pt x="370" y="136"/>
                    <a:pt x="370" y="136"/>
                    <a:pt x="370" y="136"/>
                  </a:cubicBezTo>
                  <a:cubicBezTo>
                    <a:pt x="472" y="136"/>
                    <a:pt x="517" y="181"/>
                    <a:pt x="517" y="267"/>
                  </a:cubicBezTo>
                  <a:cubicBezTo>
                    <a:pt x="517" y="335"/>
                    <a:pt x="483" y="380"/>
                    <a:pt x="426" y="392"/>
                  </a:cubicBezTo>
                  <a:cubicBezTo>
                    <a:pt x="523" y="602"/>
                    <a:pt x="523" y="602"/>
                    <a:pt x="523" y="602"/>
                  </a:cubicBezTo>
                  <a:lnTo>
                    <a:pt x="461" y="602"/>
                  </a:lnTo>
                  <a:close/>
                  <a:moveTo>
                    <a:pt x="290" y="346"/>
                  </a:moveTo>
                  <a:lnTo>
                    <a:pt x="290" y="346"/>
                  </a:lnTo>
                  <a:cubicBezTo>
                    <a:pt x="370" y="346"/>
                    <a:pt x="370" y="346"/>
                    <a:pt x="370" y="346"/>
                  </a:cubicBezTo>
                  <a:cubicBezTo>
                    <a:pt x="438" y="346"/>
                    <a:pt x="461" y="323"/>
                    <a:pt x="461" y="267"/>
                  </a:cubicBezTo>
                  <a:cubicBezTo>
                    <a:pt x="461" y="204"/>
                    <a:pt x="438" y="187"/>
                    <a:pt x="364" y="187"/>
                  </a:cubicBezTo>
                  <a:cubicBezTo>
                    <a:pt x="290" y="187"/>
                    <a:pt x="290" y="187"/>
                    <a:pt x="290" y="187"/>
                  </a:cubicBezTo>
                  <a:lnTo>
                    <a:pt x="290" y="346"/>
                  </a:lnTo>
                  <a:close/>
                </a:path>
              </a:pathLst>
            </a:custGeom>
            <a:solidFill>
              <a:srgbClr val="ffffff"/>
            </a:solidFill>
            <a:ln>
              <a:noFill/>
            </a:ln>
          </p:spPr>
          <p:style>
            <a:lnRef idx="0"/>
            <a:fillRef idx="0"/>
            <a:effectRef idx="0"/>
            <a:fontRef idx="minor"/>
          </p:style>
        </p:sp>
      </p:grpSp>
    </p:spTree>
  </p:cSld>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5" name="CustomShape 1"/>
          <p:cNvSpPr/>
          <p:nvPr/>
        </p:nvSpPr>
        <p:spPr>
          <a:xfrm>
            <a:off x="462600" y="3201480"/>
            <a:ext cx="4096080" cy="68760"/>
          </a:xfrm>
          <a:prstGeom prst="rect">
            <a:avLst/>
          </a:prstGeom>
          <a:gradFill rotWithShape="0">
            <a:gsLst>
              <a:gs pos="0">
                <a:schemeClr val="accent4"/>
              </a:gs>
              <a:gs pos="50000">
                <a:schemeClr val="accent4">
                  <a:lumMod val="40000"/>
                  <a:lumOff val="60000"/>
                </a:schemeClr>
              </a:gs>
              <a:gs pos="100000">
                <a:schemeClr val="bg1"/>
              </a:gs>
            </a:gsLst>
            <a:lin ang="5400000"/>
          </a:gradFill>
          <a:ln w="9360">
            <a:noFill/>
          </a:ln>
        </p:spPr>
        <p:style>
          <a:lnRef idx="0"/>
          <a:fillRef idx="0"/>
          <a:effectRef idx="0"/>
          <a:fontRef idx="minor"/>
        </p:style>
      </p:sp>
      <p:sp>
        <p:nvSpPr>
          <p:cNvPr id="1046" name="CustomShape 2"/>
          <p:cNvSpPr/>
          <p:nvPr/>
        </p:nvSpPr>
        <p:spPr>
          <a:xfrm rot="16200000">
            <a:off x="5573160" y="99000"/>
            <a:ext cx="2111760" cy="4114440"/>
          </a:xfrm>
          <a:prstGeom prst="rect">
            <a:avLst/>
          </a:prstGeom>
          <a:gradFill rotWithShape="0">
            <a:gsLst>
              <a:gs pos="0">
                <a:schemeClr val="accent3"/>
              </a:gs>
              <a:gs pos="50000">
                <a:schemeClr val="accent4">
                  <a:lumMod val="40000"/>
                  <a:lumOff val="60000"/>
                </a:schemeClr>
              </a:gs>
              <a:gs pos="100000">
                <a:schemeClr val="accent4">
                  <a:lumMod val="20000"/>
                  <a:lumOff val="8000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047" name="CustomShape 3"/>
          <p:cNvSpPr/>
          <p:nvPr/>
        </p:nvSpPr>
        <p:spPr>
          <a:xfrm rot="5400000">
            <a:off x="1458720" y="87840"/>
            <a:ext cx="2111760" cy="4114440"/>
          </a:xfrm>
          <a:prstGeom prst="rect">
            <a:avLst/>
          </a:prstGeom>
          <a:gradFill rotWithShape="0">
            <a:gsLst>
              <a:gs pos="0">
                <a:schemeClr val="accent3"/>
              </a:gs>
              <a:gs pos="50000">
                <a:schemeClr val="accent4">
                  <a:lumMod val="60000"/>
                  <a:lumOff val="40000"/>
                </a:schemeClr>
              </a:gs>
              <a:gs pos="100000">
                <a:schemeClr val="accent4">
                  <a:lumMod val="20000"/>
                  <a:lumOff val="80000"/>
                </a:schemeClr>
              </a:gs>
            </a:gsLst>
            <a:lin ang="0"/>
          </a:gradFill>
          <a:ln>
            <a:noFill/>
          </a:ln>
        </p:spPr>
        <p:style>
          <a:lnRef idx="2">
            <a:schemeClr val="accent1">
              <a:shade val="50000"/>
            </a:schemeClr>
          </a:lnRef>
          <a:fillRef idx="1">
            <a:schemeClr val="accent1"/>
          </a:fillRef>
          <a:effectRef idx="0">
            <a:schemeClr val="accent1"/>
          </a:effectRef>
          <a:fontRef idx="minor"/>
        </p:style>
      </p:sp>
      <p:sp>
        <p:nvSpPr>
          <p:cNvPr id="1048" name="CustomShape 4"/>
          <p:cNvSpPr/>
          <p:nvPr/>
        </p:nvSpPr>
        <p:spPr>
          <a:xfrm>
            <a:off x="457200" y="1089360"/>
            <a:ext cx="4114440" cy="1050840"/>
          </a:xfrm>
          <a:prstGeom prst="rect">
            <a:avLst/>
          </a:prstGeom>
          <a:gradFill rotWithShape="0">
            <a:gsLst>
              <a:gs pos="0">
                <a:schemeClr val="bg1">
                  <a:lumMod val="65000"/>
                </a:schemeClr>
              </a:gs>
              <a:gs pos="50000">
                <a:schemeClr val="bg1">
                  <a:lumMod val="85000"/>
                </a:schemeClr>
              </a:gs>
              <a:gs pos="100000">
                <a:schemeClr val="bg1"/>
              </a:gs>
            </a:gsLst>
            <a:lin ang="5400000"/>
          </a:gradFill>
          <a:ln w="9360">
            <a:noFill/>
          </a:ln>
        </p:spPr>
        <p:style>
          <a:lnRef idx="0"/>
          <a:fillRef idx="0"/>
          <a:effectRef idx="0"/>
          <a:fontRef idx="minor"/>
        </p:style>
      </p:sp>
      <p:sp>
        <p:nvSpPr>
          <p:cNvPr id="1049" name="TextShape 5"/>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Email Is Still King</a:t>
            </a:r>
            <a:endParaRPr b="0" lang="en-US" sz="2700" spc="-1" strike="noStrike">
              <a:solidFill>
                <a:srgbClr val="212e35"/>
              </a:solidFill>
              <a:latin typeface="Calibri"/>
            </a:endParaRPr>
          </a:p>
        </p:txBody>
      </p:sp>
      <p:sp>
        <p:nvSpPr>
          <p:cNvPr id="1050" name="TextShape 6"/>
          <p:cNvSpPr txBox="1"/>
          <p:nvPr/>
        </p:nvSpPr>
        <p:spPr>
          <a:xfrm>
            <a:off x="649440" y="1079640"/>
            <a:ext cx="3922200" cy="1061640"/>
          </a:xfrm>
          <a:prstGeom prst="rect">
            <a:avLst/>
          </a:prstGeom>
          <a:noFill/>
          <a:ln>
            <a:noFill/>
          </a:ln>
        </p:spPr>
        <p:txBody>
          <a:bodyPr anchor="ctr">
            <a:normAutofit/>
          </a:bodyPr>
          <a:p>
            <a:pPr marL="171360" indent="-171000">
              <a:lnSpc>
                <a:spcPct val="90000"/>
              </a:lnSpc>
              <a:spcAft>
                <a:spcPts val="901"/>
              </a:spcAft>
              <a:buClr>
                <a:srgbClr val="31454f"/>
              </a:buClr>
              <a:buFont typeface="Wingdings" charset="2"/>
              <a:buChar char=""/>
            </a:pPr>
            <a:r>
              <a:rPr b="0" lang="en-US" sz="1800" spc="-1" strike="noStrike">
                <a:solidFill>
                  <a:srgbClr val="31454f"/>
                </a:solidFill>
                <a:latin typeface="Calibri"/>
              </a:rPr>
              <a:t>Email still the most preferred form of communication</a:t>
            </a:r>
            <a:endParaRPr b="0" lang="en-US" sz="1800" spc="-1" strike="noStrike">
              <a:solidFill>
                <a:srgbClr val="212e35"/>
              </a:solidFill>
              <a:latin typeface="Calibri"/>
            </a:endParaRPr>
          </a:p>
        </p:txBody>
      </p:sp>
      <p:sp>
        <p:nvSpPr>
          <p:cNvPr id="1051" name="TextShape 7"/>
          <p:cNvSpPr txBox="1"/>
          <p:nvPr/>
        </p:nvSpPr>
        <p:spPr>
          <a:xfrm>
            <a:off x="863640" y="3289320"/>
            <a:ext cx="4165200" cy="1263240"/>
          </a:xfrm>
          <a:prstGeom prst="rect">
            <a:avLst/>
          </a:prstGeom>
          <a:noFill/>
          <a:ln>
            <a:noFill/>
          </a:ln>
        </p:spPr>
        <p:txBody>
          <a:bodyPr/>
          <a:p>
            <a:pPr>
              <a:lnSpc>
                <a:spcPts val="2200"/>
              </a:lnSpc>
              <a:spcAft>
                <a:spcPts val="901"/>
              </a:spcAft>
            </a:pPr>
            <a:r>
              <a:rPr b="0" lang="en-US" sz="2000" spc="-1" strike="noStrike">
                <a:solidFill>
                  <a:srgbClr val="231ca5"/>
                </a:solidFill>
                <a:latin typeface="Calibri"/>
              </a:rPr>
              <a:t>of managers said email is their preferred form of enterprise communication </a:t>
            </a:r>
            <a:br/>
            <a:r>
              <a:rPr b="0" lang="en-US" sz="1100" spc="-1" strike="noStrike">
                <a:solidFill>
                  <a:srgbClr val="212e35"/>
                </a:solidFill>
                <a:latin typeface="Calibri"/>
              </a:rPr>
              <a:t>(face-to-face was a distant second at 23%). </a:t>
            </a:r>
            <a:endParaRPr b="0" lang="en-US" sz="1100" spc="-1" strike="noStrike">
              <a:solidFill>
                <a:srgbClr val="212e35"/>
              </a:solidFill>
              <a:latin typeface="Calibri"/>
            </a:endParaRPr>
          </a:p>
        </p:txBody>
      </p:sp>
      <p:sp>
        <p:nvSpPr>
          <p:cNvPr id="1052" name="TextShape 8"/>
          <p:cNvSpPr txBox="1"/>
          <p:nvPr/>
        </p:nvSpPr>
        <p:spPr>
          <a:xfrm>
            <a:off x="5029200" y="3230640"/>
            <a:ext cx="3965040" cy="1550520"/>
          </a:xfrm>
          <a:prstGeom prst="rect">
            <a:avLst/>
          </a:prstGeom>
          <a:noFill/>
          <a:ln>
            <a:noFill/>
          </a:ln>
        </p:spPr>
        <p:txBody>
          <a:bodyPr/>
          <a:p>
            <a:pPr>
              <a:lnSpc>
                <a:spcPct val="100000"/>
              </a:lnSpc>
              <a:spcAft>
                <a:spcPts val="901"/>
              </a:spcAft>
            </a:pPr>
            <a:r>
              <a:rPr b="0" lang="en-US" sz="2800" spc="-1" strike="noStrike">
                <a:solidFill>
                  <a:srgbClr val="31454f"/>
                </a:solidFill>
                <a:latin typeface="Calibri"/>
              </a:rPr>
              <a:t>enterprise penetration</a:t>
            </a:r>
            <a:endParaRPr b="0" lang="en-US" sz="2800" spc="-1" strike="noStrike">
              <a:solidFill>
                <a:srgbClr val="212e35"/>
              </a:solidFill>
              <a:latin typeface="Calibri"/>
            </a:endParaRPr>
          </a:p>
          <a:p>
            <a:pPr>
              <a:lnSpc>
                <a:spcPts val="4000"/>
              </a:lnSpc>
              <a:spcAft>
                <a:spcPts val="901"/>
              </a:spcAft>
            </a:pPr>
            <a:r>
              <a:rPr b="1" lang="en-US" sz="4000" spc="-1" strike="noStrike">
                <a:solidFill>
                  <a:srgbClr val="a6a6a6"/>
                </a:solidFill>
                <a:latin typeface="Calibri"/>
              </a:rPr>
              <a:t>in 2016</a:t>
            </a:r>
            <a:endParaRPr b="0" lang="en-US" sz="4000" spc="-1" strike="noStrike">
              <a:solidFill>
                <a:srgbClr val="212e35"/>
              </a:solidFill>
              <a:latin typeface="Calibri"/>
            </a:endParaRPr>
          </a:p>
        </p:txBody>
      </p:sp>
      <p:sp>
        <p:nvSpPr>
          <p:cNvPr id="1053" name="CustomShape 9"/>
          <p:cNvSpPr/>
          <p:nvPr/>
        </p:nvSpPr>
        <p:spPr>
          <a:xfrm>
            <a:off x="4584960" y="1089360"/>
            <a:ext cx="4114440" cy="1050840"/>
          </a:xfrm>
          <a:prstGeom prst="rect">
            <a:avLst/>
          </a:prstGeom>
          <a:gradFill rotWithShape="0">
            <a:gsLst>
              <a:gs pos="0">
                <a:schemeClr val="bg1">
                  <a:lumMod val="65000"/>
                </a:schemeClr>
              </a:gs>
              <a:gs pos="50000">
                <a:schemeClr val="bg1">
                  <a:lumMod val="85000"/>
                </a:schemeClr>
              </a:gs>
              <a:gs pos="100000">
                <a:schemeClr val="bg1"/>
              </a:gs>
            </a:gsLst>
            <a:lin ang="5400000"/>
          </a:gradFill>
          <a:ln w="9360">
            <a:noFill/>
          </a:ln>
        </p:spPr>
        <p:style>
          <a:lnRef idx="0"/>
          <a:fillRef idx="0"/>
          <a:effectRef idx="0"/>
          <a:fontRef idx="minor"/>
        </p:style>
      </p:sp>
      <p:sp>
        <p:nvSpPr>
          <p:cNvPr id="1054" name="TextShape 10"/>
          <p:cNvSpPr txBox="1"/>
          <p:nvPr/>
        </p:nvSpPr>
        <p:spPr>
          <a:xfrm>
            <a:off x="4952880" y="1079640"/>
            <a:ext cx="3847680" cy="1061640"/>
          </a:xfrm>
          <a:prstGeom prst="rect">
            <a:avLst/>
          </a:prstGeom>
          <a:noFill/>
          <a:ln>
            <a:noFill/>
          </a:ln>
        </p:spPr>
        <p:txBody>
          <a:bodyPr anchor="ctr">
            <a:normAutofit/>
          </a:bodyPr>
          <a:p>
            <a:pPr marL="171360" indent="-171000">
              <a:lnSpc>
                <a:spcPct val="90000"/>
              </a:lnSpc>
              <a:spcAft>
                <a:spcPts val="901"/>
              </a:spcAft>
              <a:buClr>
                <a:srgbClr val="31454f"/>
              </a:buClr>
              <a:buFont typeface="Wingdings" charset="2"/>
              <a:buChar char=""/>
            </a:pPr>
            <a:r>
              <a:rPr b="0" lang="en-US" sz="1800" spc="-1" strike="noStrike">
                <a:solidFill>
                  <a:srgbClr val="31454f"/>
                </a:solidFill>
                <a:latin typeface="Calibri"/>
              </a:rPr>
              <a:t>Cloud-based, enterprise email is being adopted more slowly than predicted</a:t>
            </a:r>
            <a:endParaRPr b="0" lang="en-US" sz="1800" spc="-1" strike="noStrike">
              <a:solidFill>
                <a:srgbClr val="212e35"/>
              </a:solidFill>
              <a:latin typeface="Calibri"/>
            </a:endParaRPr>
          </a:p>
        </p:txBody>
      </p:sp>
      <p:sp>
        <p:nvSpPr>
          <p:cNvPr id="1055" name="CustomShape 11"/>
          <p:cNvSpPr/>
          <p:nvPr/>
        </p:nvSpPr>
        <p:spPr>
          <a:xfrm>
            <a:off x="4712040" y="4566240"/>
            <a:ext cx="2831400" cy="212040"/>
          </a:xfrm>
          <a:prstGeom prst="rect">
            <a:avLst/>
          </a:prstGeom>
          <a:noFill/>
          <a:ln>
            <a:noFill/>
          </a:ln>
        </p:spPr>
        <p:style>
          <a:lnRef idx="0"/>
          <a:fillRef idx="0"/>
          <a:effectRef idx="0"/>
          <a:fontRef idx="minor"/>
        </p:style>
        <p:txBody>
          <a:bodyPr lIns="90000" rIns="90000" tIns="45000" bIns="45000"/>
          <a:p>
            <a:pPr>
              <a:lnSpc>
                <a:spcPct val="100000"/>
              </a:lnSpc>
            </a:pPr>
            <a:r>
              <a:rPr b="0" lang="ru-RU" sz="800" spc="-1" strike="noStrike">
                <a:solidFill>
                  <a:srgbClr val="212e35"/>
                </a:solidFill>
                <a:latin typeface="Calibri"/>
              </a:rPr>
              <a:t>[SOURCE: Gartner Research]</a:t>
            </a:r>
            <a:endParaRPr b="0" lang="ru-RU" sz="800" spc="-1" strike="noStrike">
              <a:latin typeface="Arial"/>
            </a:endParaRPr>
          </a:p>
        </p:txBody>
      </p:sp>
      <p:sp>
        <p:nvSpPr>
          <p:cNvPr id="1056" name="CustomShape 12"/>
          <p:cNvSpPr/>
          <p:nvPr/>
        </p:nvSpPr>
        <p:spPr>
          <a:xfrm>
            <a:off x="1785240" y="4566240"/>
            <a:ext cx="2583000" cy="212040"/>
          </a:xfrm>
          <a:prstGeom prst="rect">
            <a:avLst/>
          </a:prstGeom>
          <a:noFill/>
          <a:ln>
            <a:noFill/>
          </a:ln>
        </p:spPr>
        <p:style>
          <a:lnRef idx="0"/>
          <a:fillRef idx="0"/>
          <a:effectRef idx="0"/>
          <a:fontRef idx="minor"/>
        </p:style>
        <p:txBody>
          <a:bodyPr lIns="90000" rIns="90000" tIns="45000" bIns="45000"/>
          <a:p>
            <a:pPr algn="r">
              <a:lnSpc>
                <a:spcPct val="100000"/>
              </a:lnSpc>
            </a:pPr>
            <a:r>
              <a:rPr b="0" lang="ru-RU" sz="800" spc="-1" strike="noStrike">
                <a:solidFill>
                  <a:srgbClr val="212e35"/>
                </a:solidFill>
                <a:latin typeface="Calibri"/>
              </a:rPr>
              <a:t>[SOURCE: Radicati Group]</a:t>
            </a:r>
            <a:endParaRPr b="0" lang="ru-RU" sz="800" spc="-1" strike="noStrike">
              <a:latin typeface="Arial"/>
            </a:endParaRPr>
          </a:p>
        </p:txBody>
      </p:sp>
      <p:sp>
        <p:nvSpPr>
          <p:cNvPr id="1057" name="Line 13"/>
          <p:cNvSpPr/>
          <p:nvPr/>
        </p:nvSpPr>
        <p:spPr>
          <a:xfrm flipH="1">
            <a:off x="4572000" y="1089360"/>
            <a:ext cx="5400" cy="3555000"/>
          </a:xfrm>
          <a:prstGeom prst="line">
            <a:avLst/>
          </a:prstGeom>
          <a:ln w="28440">
            <a:solidFill>
              <a:schemeClr val="bg1">
                <a:lumMod val="65000"/>
              </a:schemeClr>
            </a:solidFill>
            <a:round/>
          </a:ln>
        </p:spPr>
        <p:style>
          <a:lnRef idx="0"/>
          <a:fillRef idx="0"/>
          <a:effectRef idx="0"/>
          <a:fontRef idx="minor"/>
        </p:style>
      </p:sp>
      <p:sp>
        <p:nvSpPr>
          <p:cNvPr id="1058" name="CustomShape 14"/>
          <p:cNvSpPr/>
          <p:nvPr/>
        </p:nvSpPr>
        <p:spPr>
          <a:xfrm>
            <a:off x="787320" y="2190600"/>
            <a:ext cx="1980720" cy="913320"/>
          </a:xfrm>
          <a:prstGeom prst="rect">
            <a:avLst/>
          </a:prstGeom>
          <a:noFill/>
          <a:ln>
            <a:noFill/>
          </a:ln>
        </p:spPr>
        <p:style>
          <a:lnRef idx="0"/>
          <a:fillRef idx="0"/>
          <a:effectRef idx="0"/>
          <a:fontRef idx="minor"/>
        </p:style>
        <p:txBody>
          <a:bodyPr lIns="90000" rIns="90000" tIns="45000" bIns="45000"/>
          <a:p>
            <a:pPr>
              <a:lnSpc>
                <a:spcPct val="100000"/>
              </a:lnSpc>
            </a:pPr>
            <a:r>
              <a:rPr b="1" lang="ru-RU" sz="5400" spc="-1" strike="noStrike">
                <a:solidFill>
                  <a:srgbClr val="ffffff"/>
                </a:solidFill>
                <a:latin typeface="Calibri"/>
              </a:rPr>
              <a:t>58</a:t>
            </a:r>
            <a:r>
              <a:rPr b="0" lang="ru-RU" sz="5400" spc="-1" strike="noStrike">
                <a:solidFill>
                  <a:srgbClr val="ffffff"/>
                </a:solidFill>
                <a:latin typeface="Calibri"/>
              </a:rPr>
              <a:t>%</a:t>
            </a:r>
            <a:endParaRPr b="0" lang="ru-RU" sz="5400" spc="-1" strike="noStrike">
              <a:latin typeface="Arial"/>
            </a:endParaRPr>
          </a:p>
        </p:txBody>
      </p:sp>
      <p:sp>
        <p:nvSpPr>
          <p:cNvPr id="1059" name="CustomShape 15"/>
          <p:cNvSpPr/>
          <p:nvPr/>
        </p:nvSpPr>
        <p:spPr>
          <a:xfrm>
            <a:off x="5094720" y="2177640"/>
            <a:ext cx="1980720" cy="913320"/>
          </a:xfrm>
          <a:prstGeom prst="rect">
            <a:avLst/>
          </a:prstGeom>
          <a:noFill/>
          <a:ln>
            <a:noFill/>
          </a:ln>
        </p:spPr>
        <p:style>
          <a:lnRef idx="0"/>
          <a:fillRef idx="0"/>
          <a:effectRef idx="0"/>
          <a:fontRef idx="minor"/>
        </p:style>
        <p:txBody>
          <a:bodyPr lIns="90000" rIns="90000" tIns="45000" bIns="45000"/>
          <a:p>
            <a:pPr>
              <a:lnSpc>
                <a:spcPct val="100000"/>
              </a:lnSpc>
            </a:pPr>
            <a:r>
              <a:rPr b="1" lang="ru-RU" sz="5400" spc="-1" strike="noStrike">
                <a:solidFill>
                  <a:srgbClr val="231ca5"/>
                </a:solidFill>
                <a:latin typeface="Calibri"/>
              </a:rPr>
              <a:t>13</a:t>
            </a:r>
            <a:r>
              <a:rPr b="0" lang="ru-RU" sz="5400" spc="-1" strike="noStrike">
                <a:solidFill>
                  <a:srgbClr val="231ca5"/>
                </a:solidFill>
                <a:latin typeface="Calibri"/>
              </a:rPr>
              <a:t>%</a:t>
            </a:r>
            <a:endParaRPr b="0" lang="ru-RU" sz="5400" spc="-1" strike="noStrike">
              <a:latin typeface="Arial"/>
            </a:endParaRPr>
          </a:p>
        </p:txBody>
      </p:sp>
      <p:sp>
        <p:nvSpPr>
          <p:cNvPr id="1060" name="CustomShape 16"/>
          <p:cNvSpPr/>
          <p:nvPr/>
        </p:nvSpPr>
        <p:spPr>
          <a:xfrm rot="16200000">
            <a:off x="3568680" y="2310120"/>
            <a:ext cx="903960" cy="878760"/>
          </a:xfrm>
          <a:prstGeom prst="rightArrow">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1061" name="CustomShape 17"/>
          <p:cNvSpPr/>
          <p:nvPr/>
        </p:nvSpPr>
        <p:spPr>
          <a:xfrm rot="5400000">
            <a:off x="7683840" y="2153160"/>
            <a:ext cx="903960" cy="878760"/>
          </a:xfrm>
          <a:prstGeom prst="rightArrow">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062" name="CustomShape 18"/>
          <p:cNvSpPr/>
          <p:nvPr/>
        </p:nvSpPr>
        <p:spPr>
          <a:xfrm>
            <a:off x="4590360" y="3201480"/>
            <a:ext cx="4096080" cy="68760"/>
          </a:xfrm>
          <a:prstGeom prst="rect">
            <a:avLst/>
          </a:prstGeom>
          <a:gradFill rotWithShape="0">
            <a:gsLst>
              <a:gs pos="0">
                <a:schemeClr val="accent4"/>
              </a:gs>
              <a:gs pos="50000">
                <a:schemeClr val="accent4">
                  <a:lumMod val="40000"/>
                  <a:lumOff val="60000"/>
                </a:schemeClr>
              </a:gs>
              <a:gs pos="100000">
                <a:schemeClr val="bg1"/>
              </a:gs>
            </a:gsLst>
            <a:lin ang="5400000"/>
          </a:gradFill>
          <a:ln w="9360">
            <a:noFill/>
          </a:ln>
        </p:spPr>
        <p:style>
          <a:lnRef idx="0"/>
          <a:fillRef idx="0"/>
          <a:effectRef idx="0"/>
          <a:fontRef idx="minor"/>
        </p:style>
      </p:sp>
    </p:spTree>
  </p:cSld>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3" name="CustomShape 1"/>
          <p:cNvSpPr/>
          <p:nvPr/>
        </p:nvSpPr>
        <p:spPr>
          <a:xfrm>
            <a:off x="0" y="284040"/>
            <a:ext cx="9143640" cy="995760"/>
          </a:xfrm>
          <a:prstGeom prst="rect">
            <a:avLst/>
          </a:prstGeom>
          <a:gradFill rotWithShape="0">
            <a:gsLst>
              <a:gs pos="0">
                <a:schemeClr val="accent2">
                  <a:lumMod val="5000"/>
                  <a:lumOff val="95000"/>
                  <a:alpha val="0"/>
                </a:schemeClr>
              </a:gs>
              <a:gs pos="85000">
                <a:schemeClr val="accent4"/>
              </a:gs>
            </a:gsLst>
            <a:lin ang="0"/>
          </a:gradFill>
          <a:ln>
            <a:noFill/>
          </a:ln>
        </p:spPr>
        <p:style>
          <a:lnRef idx="2">
            <a:schemeClr val="accent1">
              <a:shade val="50000"/>
            </a:schemeClr>
          </a:lnRef>
          <a:fillRef idx="1">
            <a:schemeClr val="accent1"/>
          </a:fillRef>
          <a:effectRef idx="0">
            <a:schemeClr val="accent1"/>
          </a:effectRef>
          <a:fontRef idx="minor"/>
        </p:style>
      </p:sp>
      <p:sp>
        <p:nvSpPr>
          <p:cNvPr id="1064" name="CustomShape 2"/>
          <p:cNvSpPr/>
          <p:nvPr/>
        </p:nvSpPr>
        <p:spPr>
          <a:xfrm>
            <a:off x="457200" y="291600"/>
            <a:ext cx="8229240" cy="916560"/>
          </a:xfrm>
          <a:prstGeom prst="rect">
            <a:avLst/>
          </a:prstGeom>
          <a:noFill/>
          <a:ln>
            <a:noFill/>
          </a:ln>
        </p:spPr>
        <p:style>
          <a:lnRef idx="0"/>
          <a:fillRef idx="0"/>
          <a:effectRef idx="0"/>
          <a:fontRef idx="minor"/>
        </p:style>
        <p:txBody>
          <a:bodyPr anchor="ctr">
            <a:normAutofit/>
          </a:bodyPr>
          <a:p>
            <a:pPr>
              <a:lnSpc>
                <a:spcPct val="100000"/>
              </a:lnSpc>
            </a:pPr>
            <a:r>
              <a:rPr b="1" lang="ru-RU" sz="3000" spc="-1" strike="noStrike">
                <a:solidFill>
                  <a:srgbClr val="ffffff"/>
                </a:solidFill>
                <a:latin typeface="Calibri"/>
                <a:ea typeface="Arial"/>
              </a:rPr>
              <a:t>Current Market Trends</a:t>
            </a:r>
            <a:br/>
            <a:r>
              <a:rPr b="1" lang="ru-RU" sz="1800" spc="-1" strike="noStrike">
                <a:solidFill>
                  <a:srgbClr val="ffffff"/>
                </a:solidFill>
                <a:latin typeface="Calibri"/>
                <a:ea typeface="Arial"/>
              </a:rPr>
              <a:t>Collaboration</a:t>
            </a:r>
            <a:endParaRPr b="0" lang="ru-RU" sz="1800" spc="-1" strike="noStrike">
              <a:latin typeface="Arial"/>
            </a:endParaRPr>
          </a:p>
        </p:txBody>
      </p:sp>
      <p:sp>
        <p:nvSpPr>
          <p:cNvPr id="1065" name="CustomShape 3"/>
          <p:cNvSpPr/>
          <p:nvPr/>
        </p:nvSpPr>
        <p:spPr>
          <a:xfrm>
            <a:off x="1026360" y="2554560"/>
            <a:ext cx="3053160" cy="395280"/>
          </a:xfrm>
          <a:prstGeom prst="rect">
            <a:avLst/>
          </a:prstGeom>
          <a:noFill/>
          <a:ln>
            <a:noFill/>
          </a:ln>
        </p:spPr>
        <p:style>
          <a:lnRef idx="0"/>
          <a:fillRef idx="0"/>
          <a:effectRef idx="0"/>
          <a:fontRef idx="minor"/>
        </p:style>
        <p:txBody>
          <a:bodyPr lIns="0" rIns="0" tIns="0" bIns="0"/>
          <a:p>
            <a:pPr>
              <a:lnSpc>
                <a:spcPct val="88000"/>
              </a:lnSpc>
              <a:spcAft>
                <a:spcPts val="337"/>
              </a:spcAft>
            </a:pPr>
            <a:r>
              <a:rPr b="0" lang="ru-RU" sz="1580" spc="-1" strike="noStrike">
                <a:solidFill>
                  <a:srgbClr val="455560"/>
                </a:solidFill>
                <a:latin typeface="Calibri"/>
                <a:ea typeface="Arial Unicode MS"/>
              </a:rPr>
              <a:t>Enterprise Social Collaboration</a:t>
            </a:r>
            <a:endParaRPr b="0" lang="ru-RU" sz="1580" spc="-1" strike="noStrike">
              <a:latin typeface="Arial"/>
            </a:endParaRPr>
          </a:p>
        </p:txBody>
      </p:sp>
      <p:sp>
        <p:nvSpPr>
          <p:cNvPr id="1066" name="CustomShape 4"/>
          <p:cNvSpPr/>
          <p:nvPr/>
        </p:nvSpPr>
        <p:spPr>
          <a:xfrm>
            <a:off x="1018440" y="3773880"/>
            <a:ext cx="3117240" cy="460800"/>
          </a:xfrm>
          <a:prstGeom prst="rect">
            <a:avLst/>
          </a:prstGeom>
          <a:noFill/>
          <a:ln>
            <a:noFill/>
          </a:ln>
        </p:spPr>
        <p:style>
          <a:lnRef idx="0"/>
          <a:fillRef idx="0"/>
          <a:effectRef idx="0"/>
          <a:fontRef idx="minor"/>
        </p:style>
        <p:txBody>
          <a:bodyPr lIns="0" rIns="0" tIns="0" bIns="0"/>
          <a:p>
            <a:pPr>
              <a:lnSpc>
                <a:spcPct val="88000"/>
              </a:lnSpc>
              <a:spcAft>
                <a:spcPts val="337"/>
              </a:spcAft>
            </a:pPr>
            <a:r>
              <a:rPr b="0" lang="ru-RU" sz="1580" spc="-1" strike="noStrike">
                <a:solidFill>
                  <a:srgbClr val="455560"/>
                </a:solidFill>
                <a:latin typeface="Calibri"/>
                <a:ea typeface="Arial Unicode MS"/>
              </a:rPr>
              <a:t>Anywhere Access</a:t>
            </a:r>
            <a:endParaRPr b="0" lang="ru-RU" sz="1580" spc="-1" strike="noStrike">
              <a:latin typeface="Arial"/>
            </a:endParaRPr>
          </a:p>
        </p:txBody>
      </p:sp>
      <p:sp>
        <p:nvSpPr>
          <p:cNvPr id="1067" name="CustomShape 5"/>
          <p:cNvSpPr/>
          <p:nvPr/>
        </p:nvSpPr>
        <p:spPr>
          <a:xfrm>
            <a:off x="4572000" y="1747440"/>
            <a:ext cx="4038480" cy="574200"/>
          </a:xfrm>
          <a:prstGeom prst="roundRect">
            <a:avLst>
              <a:gd name="adj" fmla="val 16667"/>
            </a:avLst>
          </a:prstGeom>
          <a:solidFill>
            <a:schemeClr val="accent4">
              <a:lumMod val="20000"/>
              <a:lumOff val="80000"/>
            </a:schemeClr>
          </a:solidFill>
          <a:ln w="12600">
            <a:solidFill>
              <a:schemeClr val="accent3"/>
            </a:solidFill>
            <a:custDash>
              <a:ds d="300000" sp="100000"/>
            </a:custDash>
            <a:miter/>
          </a:ln>
        </p:spPr>
        <p:style>
          <a:lnRef idx="0"/>
          <a:fillRef idx="0"/>
          <a:effectRef idx="0"/>
          <a:fontRef idx="minor"/>
        </p:style>
      </p:sp>
      <p:sp>
        <p:nvSpPr>
          <p:cNvPr id="1068" name="CustomShape 6"/>
          <p:cNvSpPr/>
          <p:nvPr/>
        </p:nvSpPr>
        <p:spPr>
          <a:xfrm>
            <a:off x="416880" y="2353680"/>
            <a:ext cx="4038480" cy="574200"/>
          </a:xfrm>
          <a:prstGeom prst="roundRect">
            <a:avLst>
              <a:gd name="adj" fmla="val 16667"/>
            </a:avLst>
          </a:prstGeom>
          <a:noFill/>
          <a:ln w="12600">
            <a:solidFill>
              <a:schemeClr val="accent3"/>
            </a:solidFill>
            <a:custDash>
              <a:ds d="300000" sp="100000"/>
            </a:custDash>
            <a:miter/>
          </a:ln>
        </p:spPr>
        <p:style>
          <a:lnRef idx="0"/>
          <a:fillRef idx="0"/>
          <a:effectRef idx="0"/>
          <a:fontRef idx="minor"/>
        </p:style>
      </p:sp>
      <p:sp>
        <p:nvSpPr>
          <p:cNvPr id="1069" name="CustomShape 7"/>
          <p:cNvSpPr/>
          <p:nvPr/>
        </p:nvSpPr>
        <p:spPr>
          <a:xfrm>
            <a:off x="394920" y="3602880"/>
            <a:ext cx="4038480" cy="574200"/>
          </a:xfrm>
          <a:prstGeom prst="roundRect">
            <a:avLst>
              <a:gd name="adj" fmla="val 16667"/>
            </a:avLst>
          </a:prstGeom>
          <a:noFill/>
          <a:ln w="12600">
            <a:solidFill>
              <a:schemeClr val="accent3"/>
            </a:solidFill>
            <a:custDash>
              <a:ds d="300000" sp="100000"/>
            </a:custDash>
            <a:miter/>
          </a:ln>
        </p:spPr>
        <p:style>
          <a:lnRef idx="0"/>
          <a:fillRef idx="0"/>
          <a:effectRef idx="0"/>
          <a:fontRef idx="minor"/>
        </p:style>
      </p:sp>
      <p:grpSp>
        <p:nvGrpSpPr>
          <p:cNvPr id="1070" name="Group 8"/>
          <p:cNvGrpSpPr/>
          <p:nvPr/>
        </p:nvGrpSpPr>
        <p:grpSpPr>
          <a:xfrm>
            <a:off x="561600" y="2437560"/>
            <a:ext cx="327960" cy="427680"/>
            <a:chOff x="561600" y="2437560"/>
            <a:chExt cx="327960" cy="427680"/>
          </a:xfrm>
        </p:grpSpPr>
        <p:sp>
          <p:nvSpPr>
            <p:cNvPr id="1071" name="CustomShape 9"/>
            <p:cNvSpPr/>
            <p:nvPr/>
          </p:nvSpPr>
          <p:spPr>
            <a:xfrm>
              <a:off x="677160" y="2437560"/>
              <a:ext cx="88920" cy="84600"/>
            </a:xfrm>
            <a:custGeom>
              <a:avLst/>
              <a:gdLst/>
              <a:ahLst/>
              <a:rect l="l" t="t" r="r" b="b"/>
              <a:pathLst>
                <a:path w="148" h="150">
                  <a:moveTo>
                    <a:pt x="0" y="74"/>
                  </a:moveTo>
                  <a:lnTo>
                    <a:pt x="0" y="74"/>
                  </a:lnTo>
                  <a:cubicBezTo>
                    <a:pt x="0" y="115"/>
                    <a:pt x="33" y="149"/>
                    <a:pt x="74" y="149"/>
                  </a:cubicBezTo>
                  <a:cubicBezTo>
                    <a:pt x="114" y="149"/>
                    <a:pt x="147" y="115"/>
                    <a:pt x="147" y="74"/>
                  </a:cubicBezTo>
                  <a:cubicBezTo>
                    <a:pt x="147" y="33"/>
                    <a:pt x="114" y="0"/>
                    <a:pt x="74" y="0"/>
                  </a:cubicBezTo>
                  <a:cubicBezTo>
                    <a:pt x="33" y="0"/>
                    <a:pt x="0" y="33"/>
                    <a:pt x="0" y="74"/>
                  </a:cubicBezTo>
                  <a:close/>
                  <a:moveTo>
                    <a:pt x="125" y="74"/>
                  </a:moveTo>
                  <a:lnTo>
                    <a:pt x="125" y="74"/>
                  </a:lnTo>
                  <a:cubicBezTo>
                    <a:pt x="125" y="102"/>
                    <a:pt x="102" y="125"/>
                    <a:pt x="74" y="125"/>
                  </a:cubicBezTo>
                  <a:cubicBezTo>
                    <a:pt x="45" y="125"/>
                    <a:pt x="23" y="102"/>
                    <a:pt x="23" y="74"/>
                  </a:cubicBezTo>
                  <a:cubicBezTo>
                    <a:pt x="23" y="46"/>
                    <a:pt x="45" y="23"/>
                    <a:pt x="74" y="23"/>
                  </a:cubicBezTo>
                  <a:cubicBezTo>
                    <a:pt x="102" y="23"/>
                    <a:pt x="125" y="46"/>
                    <a:pt x="125" y="74"/>
                  </a:cubicBezTo>
                  <a:close/>
                </a:path>
              </a:pathLst>
            </a:custGeom>
            <a:solidFill>
              <a:schemeClr val="accent3"/>
            </a:solidFill>
            <a:ln>
              <a:noFill/>
            </a:ln>
          </p:spPr>
          <p:style>
            <a:lnRef idx="0"/>
            <a:fillRef idx="0"/>
            <a:effectRef idx="0"/>
            <a:fontRef idx="minor"/>
          </p:style>
        </p:sp>
        <p:sp>
          <p:nvSpPr>
            <p:cNvPr id="1072" name="CustomShape 10"/>
            <p:cNvSpPr/>
            <p:nvPr/>
          </p:nvSpPr>
          <p:spPr>
            <a:xfrm>
              <a:off x="561600" y="2527560"/>
              <a:ext cx="294120" cy="302400"/>
            </a:xfrm>
            <a:custGeom>
              <a:avLst/>
              <a:gdLst/>
              <a:ahLst/>
              <a:rect l="l" t="t" r="r" b="b"/>
              <a:pathLst>
                <a:path w="494" h="532">
                  <a:moveTo>
                    <a:pt x="369" y="283"/>
                  </a:moveTo>
                  <a:lnTo>
                    <a:pt x="369" y="283"/>
                  </a:lnTo>
                  <a:cubicBezTo>
                    <a:pt x="382" y="296"/>
                    <a:pt x="400" y="303"/>
                    <a:pt x="420" y="303"/>
                  </a:cubicBezTo>
                  <a:cubicBezTo>
                    <a:pt x="460" y="303"/>
                    <a:pt x="493" y="270"/>
                    <a:pt x="493" y="229"/>
                  </a:cubicBezTo>
                  <a:cubicBezTo>
                    <a:pt x="493" y="187"/>
                    <a:pt x="460" y="154"/>
                    <a:pt x="420" y="154"/>
                  </a:cubicBezTo>
                  <a:cubicBezTo>
                    <a:pt x="410" y="154"/>
                    <a:pt x="402" y="156"/>
                    <a:pt x="395" y="159"/>
                  </a:cubicBezTo>
                  <a:cubicBezTo>
                    <a:pt x="395" y="115"/>
                    <a:pt x="395" y="115"/>
                    <a:pt x="395" y="115"/>
                  </a:cubicBezTo>
                  <a:cubicBezTo>
                    <a:pt x="395" y="52"/>
                    <a:pt x="343" y="0"/>
                    <a:pt x="280" y="0"/>
                  </a:cubicBezTo>
                  <a:cubicBezTo>
                    <a:pt x="255" y="0"/>
                    <a:pt x="255" y="0"/>
                    <a:pt x="255" y="0"/>
                  </a:cubicBezTo>
                  <a:cubicBezTo>
                    <a:pt x="200" y="0"/>
                    <a:pt x="154" y="40"/>
                    <a:pt x="144" y="93"/>
                  </a:cubicBezTo>
                  <a:cubicBezTo>
                    <a:pt x="137" y="92"/>
                    <a:pt x="132" y="91"/>
                    <a:pt x="126" y="91"/>
                  </a:cubicBezTo>
                  <a:cubicBezTo>
                    <a:pt x="85" y="91"/>
                    <a:pt x="52" y="124"/>
                    <a:pt x="52" y="166"/>
                  </a:cubicBezTo>
                  <a:cubicBezTo>
                    <a:pt x="52" y="206"/>
                    <a:pt x="85" y="239"/>
                    <a:pt x="126" y="239"/>
                  </a:cubicBezTo>
                  <a:cubicBezTo>
                    <a:pt x="131" y="239"/>
                    <a:pt x="136" y="239"/>
                    <a:pt x="141" y="238"/>
                  </a:cubicBezTo>
                  <a:cubicBezTo>
                    <a:pt x="141" y="249"/>
                    <a:pt x="141" y="249"/>
                    <a:pt x="141" y="249"/>
                  </a:cubicBezTo>
                  <a:cubicBezTo>
                    <a:pt x="141" y="249"/>
                    <a:pt x="139" y="249"/>
                    <a:pt x="138" y="249"/>
                  </a:cubicBezTo>
                  <a:cubicBezTo>
                    <a:pt x="115" y="249"/>
                    <a:pt x="115" y="249"/>
                    <a:pt x="115" y="249"/>
                  </a:cubicBezTo>
                  <a:cubicBezTo>
                    <a:pt x="51" y="249"/>
                    <a:pt x="0" y="300"/>
                    <a:pt x="0" y="363"/>
                  </a:cubicBezTo>
                  <a:cubicBezTo>
                    <a:pt x="0" y="520"/>
                    <a:pt x="0" y="520"/>
                    <a:pt x="0" y="520"/>
                  </a:cubicBezTo>
                  <a:cubicBezTo>
                    <a:pt x="0" y="526"/>
                    <a:pt x="5" y="531"/>
                    <a:pt x="11" y="531"/>
                  </a:cubicBezTo>
                  <a:cubicBezTo>
                    <a:pt x="242" y="531"/>
                    <a:pt x="242" y="531"/>
                    <a:pt x="242" y="531"/>
                  </a:cubicBezTo>
                  <a:cubicBezTo>
                    <a:pt x="248" y="531"/>
                    <a:pt x="253" y="526"/>
                    <a:pt x="253" y="520"/>
                  </a:cubicBezTo>
                  <a:cubicBezTo>
                    <a:pt x="253" y="363"/>
                    <a:pt x="253" y="363"/>
                    <a:pt x="253" y="363"/>
                  </a:cubicBezTo>
                  <a:cubicBezTo>
                    <a:pt x="253" y="332"/>
                    <a:pt x="241" y="304"/>
                    <a:pt x="220" y="283"/>
                  </a:cubicBezTo>
                  <a:lnTo>
                    <a:pt x="369" y="283"/>
                  </a:lnTo>
                  <a:close/>
                  <a:moveTo>
                    <a:pt x="471" y="229"/>
                  </a:moveTo>
                  <a:lnTo>
                    <a:pt x="471" y="229"/>
                  </a:lnTo>
                  <a:cubicBezTo>
                    <a:pt x="471" y="257"/>
                    <a:pt x="448" y="279"/>
                    <a:pt x="420" y="279"/>
                  </a:cubicBezTo>
                  <a:cubicBezTo>
                    <a:pt x="391" y="279"/>
                    <a:pt x="369" y="257"/>
                    <a:pt x="369" y="229"/>
                  </a:cubicBezTo>
                  <a:cubicBezTo>
                    <a:pt x="369" y="201"/>
                    <a:pt x="391" y="178"/>
                    <a:pt x="420" y="178"/>
                  </a:cubicBezTo>
                  <a:cubicBezTo>
                    <a:pt x="448" y="178"/>
                    <a:pt x="471" y="201"/>
                    <a:pt x="471" y="229"/>
                  </a:cubicBezTo>
                  <a:close/>
                  <a:moveTo>
                    <a:pt x="75" y="166"/>
                  </a:moveTo>
                  <a:lnTo>
                    <a:pt x="75" y="166"/>
                  </a:lnTo>
                  <a:cubicBezTo>
                    <a:pt x="75" y="137"/>
                    <a:pt x="98" y="115"/>
                    <a:pt x="126" y="115"/>
                  </a:cubicBezTo>
                  <a:cubicBezTo>
                    <a:pt x="154" y="115"/>
                    <a:pt x="177" y="137"/>
                    <a:pt x="177" y="166"/>
                  </a:cubicBezTo>
                  <a:cubicBezTo>
                    <a:pt x="177" y="194"/>
                    <a:pt x="154" y="217"/>
                    <a:pt x="126" y="217"/>
                  </a:cubicBezTo>
                  <a:cubicBezTo>
                    <a:pt x="98" y="217"/>
                    <a:pt x="75" y="194"/>
                    <a:pt x="75" y="166"/>
                  </a:cubicBezTo>
                  <a:close/>
                  <a:moveTo>
                    <a:pt x="164" y="229"/>
                  </a:moveTo>
                  <a:lnTo>
                    <a:pt x="164" y="229"/>
                  </a:lnTo>
                  <a:cubicBezTo>
                    <a:pt x="186" y="216"/>
                    <a:pt x="201" y="193"/>
                    <a:pt x="201" y="166"/>
                  </a:cubicBezTo>
                  <a:cubicBezTo>
                    <a:pt x="201" y="138"/>
                    <a:pt x="186" y="116"/>
                    <a:pt x="166" y="102"/>
                  </a:cubicBezTo>
                  <a:cubicBezTo>
                    <a:pt x="172" y="57"/>
                    <a:pt x="210" y="24"/>
                    <a:pt x="255" y="24"/>
                  </a:cubicBezTo>
                  <a:cubicBezTo>
                    <a:pt x="280" y="24"/>
                    <a:pt x="280" y="24"/>
                    <a:pt x="280" y="24"/>
                  </a:cubicBezTo>
                  <a:cubicBezTo>
                    <a:pt x="330" y="24"/>
                    <a:pt x="371" y="65"/>
                    <a:pt x="371" y="115"/>
                  </a:cubicBezTo>
                  <a:cubicBezTo>
                    <a:pt x="371" y="173"/>
                    <a:pt x="371" y="173"/>
                    <a:pt x="371" y="173"/>
                  </a:cubicBezTo>
                  <a:cubicBezTo>
                    <a:pt x="355" y="186"/>
                    <a:pt x="345" y="206"/>
                    <a:pt x="345" y="229"/>
                  </a:cubicBezTo>
                  <a:cubicBezTo>
                    <a:pt x="345" y="239"/>
                    <a:pt x="348" y="250"/>
                    <a:pt x="352" y="259"/>
                  </a:cubicBezTo>
                  <a:cubicBezTo>
                    <a:pt x="188" y="259"/>
                    <a:pt x="188" y="259"/>
                    <a:pt x="188" y="259"/>
                  </a:cubicBezTo>
                  <a:cubicBezTo>
                    <a:pt x="188" y="259"/>
                    <a:pt x="188" y="260"/>
                    <a:pt x="187" y="260"/>
                  </a:cubicBezTo>
                  <a:cubicBezTo>
                    <a:pt x="180" y="256"/>
                    <a:pt x="173" y="254"/>
                    <a:pt x="164" y="252"/>
                  </a:cubicBezTo>
                  <a:lnTo>
                    <a:pt x="164" y="229"/>
                  </a:lnTo>
                  <a:close/>
                  <a:moveTo>
                    <a:pt x="230" y="508"/>
                  </a:moveTo>
                  <a:lnTo>
                    <a:pt x="230" y="508"/>
                  </a:lnTo>
                  <a:cubicBezTo>
                    <a:pt x="23" y="508"/>
                    <a:pt x="23" y="508"/>
                    <a:pt x="23" y="508"/>
                  </a:cubicBezTo>
                  <a:cubicBezTo>
                    <a:pt x="23" y="363"/>
                    <a:pt x="23" y="363"/>
                    <a:pt x="23" y="363"/>
                  </a:cubicBezTo>
                  <a:cubicBezTo>
                    <a:pt x="23" y="312"/>
                    <a:pt x="64" y="272"/>
                    <a:pt x="115" y="272"/>
                  </a:cubicBezTo>
                  <a:cubicBezTo>
                    <a:pt x="138" y="272"/>
                    <a:pt x="138" y="272"/>
                    <a:pt x="138" y="272"/>
                  </a:cubicBezTo>
                  <a:cubicBezTo>
                    <a:pt x="188" y="272"/>
                    <a:pt x="230" y="312"/>
                    <a:pt x="230" y="363"/>
                  </a:cubicBezTo>
                  <a:lnTo>
                    <a:pt x="230" y="508"/>
                  </a:lnTo>
                  <a:close/>
                </a:path>
              </a:pathLst>
            </a:custGeom>
            <a:solidFill>
              <a:schemeClr val="accent3"/>
            </a:solidFill>
            <a:ln>
              <a:noFill/>
            </a:ln>
          </p:spPr>
          <p:style>
            <a:lnRef idx="0"/>
            <a:fillRef idx="0"/>
            <a:effectRef idx="0"/>
            <a:fontRef idx="minor"/>
          </p:style>
        </p:sp>
        <p:sp>
          <p:nvSpPr>
            <p:cNvPr id="1073" name="CustomShape 11"/>
            <p:cNvSpPr/>
            <p:nvPr/>
          </p:nvSpPr>
          <p:spPr>
            <a:xfrm>
              <a:off x="737640" y="2705400"/>
              <a:ext cx="151920" cy="159840"/>
            </a:xfrm>
            <a:custGeom>
              <a:avLst/>
              <a:gdLst/>
              <a:ahLst/>
              <a:rect l="l" t="t" r="r" b="b"/>
              <a:pathLst>
                <a:path w="255" h="283">
                  <a:moveTo>
                    <a:pt x="138" y="0"/>
                  </a:moveTo>
                  <a:lnTo>
                    <a:pt x="138" y="0"/>
                  </a:lnTo>
                  <a:cubicBezTo>
                    <a:pt x="114" y="0"/>
                    <a:pt x="114" y="0"/>
                    <a:pt x="114" y="0"/>
                  </a:cubicBezTo>
                  <a:cubicBezTo>
                    <a:pt x="51" y="0"/>
                    <a:pt x="0" y="51"/>
                    <a:pt x="0" y="115"/>
                  </a:cubicBezTo>
                  <a:cubicBezTo>
                    <a:pt x="0" y="271"/>
                    <a:pt x="0" y="271"/>
                    <a:pt x="0" y="271"/>
                  </a:cubicBezTo>
                  <a:cubicBezTo>
                    <a:pt x="0" y="277"/>
                    <a:pt x="5" y="282"/>
                    <a:pt x="11" y="282"/>
                  </a:cubicBezTo>
                  <a:cubicBezTo>
                    <a:pt x="241" y="282"/>
                    <a:pt x="241" y="282"/>
                    <a:pt x="241" y="282"/>
                  </a:cubicBezTo>
                  <a:cubicBezTo>
                    <a:pt x="247" y="282"/>
                    <a:pt x="254" y="277"/>
                    <a:pt x="254" y="271"/>
                  </a:cubicBezTo>
                  <a:cubicBezTo>
                    <a:pt x="254" y="115"/>
                    <a:pt x="254" y="115"/>
                    <a:pt x="254" y="115"/>
                  </a:cubicBezTo>
                  <a:cubicBezTo>
                    <a:pt x="254" y="51"/>
                    <a:pt x="202" y="0"/>
                    <a:pt x="138" y="0"/>
                  </a:cubicBezTo>
                  <a:close/>
                  <a:moveTo>
                    <a:pt x="230" y="260"/>
                  </a:moveTo>
                  <a:lnTo>
                    <a:pt x="230" y="260"/>
                  </a:lnTo>
                  <a:cubicBezTo>
                    <a:pt x="22" y="260"/>
                    <a:pt x="22" y="260"/>
                    <a:pt x="22" y="260"/>
                  </a:cubicBezTo>
                  <a:cubicBezTo>
                    <a:pt x="22" y="115"/>
                    <a:pt x="22" y="115"/>
                    <a:pt x="22" y="115"/>
                  </a:cubicBezTo>
                  <a:cubicBezTo>
                    <a:pt x="22" y="64"/>
                    <a:pt x="64" y="23"/>
                    <a:pt x="114" y="23"/>
                  </a:cubicBezTo>
                  <a:cubicBezTo>
                    <a:pt x="138" y="23"/>
                    <a:pt x="138" y="23"/>
                    <a:pt x="138" y="23"/>
                  </a:cubicBezTo>
                  <a:cubicBezTo>
                    <a:pt x="189" y="23"/>
                    <a:pt x="230" y="64"/>
                    <a:pt x="230" y="115"/>
                  </a:cubicBezTo>
                  <a:lnTo>
                    <a:pt x="230" y="260"/>
                  </a:lnTo>
                  <a:close/>
                </a:path>
              </a:pathLst>
            </a:custGeom>
            <a:solidFill>
              <a:schemeClr val="accent3"/>
            </a:solidFill>
            <a:ln>
              <a:noFill/>
            </a:ln>
          </p:spPr>
          <p:style>
            <a:lnRef idx="0"/>
            <a:fillRef idx="0"/>
            <a:effectRef idx="0"/>
            <a:fontRef idx="minor"/>
          </p:style>
        </p:sp>
      </p:grpSp>
      <p:sp>
        <p:nvSpPr>
          <p:cNvPr id="1074" name="CustomShape 12"/>
          <p:cNvSpPr/>
          <p:nvPr/>
        </p:nvSpPr>
        <p:spPr>
          <a:xfrm>
            <a:off x="4951800" y="1892160"/>
            <a:ext cx="3279240" cy="256680"/>
          </a:xfrm>
          <a:prstGeom prst="rect">
            <a:avLst/>
          </a:prstGeom>
          <a:noFill/>
          <a:ln>
            <a:noFill/>
          </a:ln>
        </p:spPr>
        <p:style>
          <a:lnRef idx="0"/>
          <a:fillRef idx="0"/>
          <a:effectRef idx="0"/>
          <a:fontRef idx="minor"/>
        </p:style>
        <p:txBody>
          <a:bodyPr lIns="0" rIns="0" tIns="0" bIns="0" anchor="ctr"/>
          <a:p>
            <a:pPr>
              <a:lnSpc>
                <a:spcPct val="88000"/>
              </a:lnSpc>
              <a:spcAft>
                <a:spcPts val="255"/>
              </a:spcAft>
            </a:pPr>
            <a:r>
              <a:rPr b="0" lang="ru-RU" sz="1050" spc="-1" strike="noStrike">
                <a:solidFill>
                  <a:srgbClr val="455560"/>
                </a:solidFill>
                <a:latin typeface="Calibri"/>
                <a:ea typeface="Arial Unicode MS"/>
              </a:rPr>
              <a:t>Enterprises are increasingly adopting hosted email platforms and cloud SaaS to reduce infrastructure and management costs</a:t>
            </a:r>
            <a:endParaRPr b="0" lang="ru-RU" sz="1050" spc="-1" strike="noStrike">
              <a:latin typeface="Arial"/>
            </a:endParaRPr>
          </a:p>
        </p:txBody>
      </p:sp>
      <p:sp>
        <p:nvSpPr>
          <p:cNvPr id="1075" name="CustomShape 13"/>
          <p:cNvSpPr/>
          <p:nvPr/>
        </p:nvSpPr>
        <p:spPr>
          <a:xfrm>
            <a:off x="4572000" y="2353680"/>
            <a:ext cx="4038480" cy="574200"/>
          </a:xfrm>
          <a:prstGeom prst="roundRect">
            <a:avLst>
              <a:gd name="adj" fmla="val 16667"/>
            </a:avLst>
          </a:prstGeom>
          <a:solidFill>
            <a:schemeClr val="accent4">
              <a:lumMod val="20000"/>
              <a:lumOff val="80000"/>
            </a:schemeClr>
          </a:solidFill>
          <a:ln w="12600">
            <a:solidFill>
              <a:schemeClr val="accent3"/>
            </a:solidFill>
            <a:custDash>
              <a:ds d="300000" sp="100000"/>
            </a:custDash>
            <a:miter/>
          </a:ln>
        </p:spPr>
        <p:style>
          <a:lnRef idx="0"/>
          <a:fillRef idx="0"/>
          <a:effectRef idx="0"/>
          <a:fontRef idx="minor"/>
        </p:style>
      </p:sp>
      <p:sp>
        <p:nvSpPr>
          <p:cNvPr id="1076" name="CustomShape 14"/>
          <p:cNvSpPr/>
          <p:nvPr/>
        </p:nvSpPr>
        <p:spPr>
          <a:xfrm>
            <a:off x="4974480" y="2504880"/>
            <a:ext cx="3279240" cy="256680"/>
          </a:xfrm>
          <a:prstGeom prst="rect">
            <a:avLst/>
          </a:prstGeom>
          <a:noFill/>
          <a:ln>
            <a:noFill/>
          </a:ln>
        </p:spPr>
        <p:style>
          <a:lnRef idx="0"/>
          <a:fillRef idx="0"/>
          <a:effectRef idx="0"/>
          <a:fontRef idx="minor"/>
        </p:style>
        <p:txBody>
          <a:bodyPr lIns="0" rIns="0" tIns="0" bIns="0" anchor="ctr"/>
          <a:p>
            <a:pPr>
              <a:lnSpc>
                <a:spcPct val="88000"/>
              </a:lnSpc>
              <a:spcAft>
                <a:spcPts val="255"/>
              </a:spcAft>
            </a:pPr>
            <a:r>
              <a:rPr b="0" lang="ru-RU" sz="1050" spc="-1" strike="noStrike">
                <a:solidFill>
                  <a:srgbClr val="455560"/>
                </a:solidFill>
                <a:latin typeface="Calibri"/>
                <a:ea typeface="Arial Unicode MS"/>
              </a:rPr>
              <a:t>Enterprise social collaboration helps teams interact and share messages, files and communication history</a:t>
            </a:r>
            <a:endParaRPr b="0" lang="ru-RU" sz="1050" spc="-1" strike="noStrike">
              <a:latin typeface="Arial"/>
            </a:endParaRPr>
          </a:p>
        </p:txBody>
      </p:sp>
      <p:sp>
        <p:nvSpPr>
          <p:cNvPr id="1077" name="CustomShape 15"/>
          <p:cNvSpPr/>
          <p:nvPr/>
        </p:nvSpPr>
        <p:spPr>
          <a:xfrm>
            <a:off x="4578840" y="2976840"/>
            <a:ext cx="4038480" cy="574200"/>
          </a:xfrm>
          <a:prstGeom prst="roundRect">
            <a:avLst>
              <a:gd name="adj" fmla="val 16667"/>
            </a:avLst>
          </a:prstGeom>
          <a:solidFill>
            <a:schemeClr val="accent4">
              <a:lumMod val="20000"/>
              <a:lumOff val="80000"/>
            </a:schemeClr>
          </a:solidFill>
          <a:ln w="12600">
            <a:solidFill>
              <a:schemeClr val="accent3"/>
            </a:solidFill>
            <a:custDash>
              <a:ds d="300000" sp="100000"/>
            </a:custDash>
            <a:miter/>
          </a:ln>
        </p:spPr>
        <p:style>
          <a:lnRef idx="0"/>
          <a:fillRef idx="0"/>
          <a:effectRef idx="0"/>
          <a:fontRef idx="minor"/>
        </p:style>
      </p:sp>
      <p:sp>
        <p:nvSpPr>
          <p:cNvPr id="1078" name="CustomShape 16"/>
          <p:cNvSpPr/>
          <p:nvPr/>
        </p:nvSpPr>
        <p:spPr>
          <a:xfrm>
            <a:off x="4958640" y="3121560"/>
            <a:ext cx="3279240" cy="256680"/>
          </a:xfrm>
          <a:prstGeom prst="rect">
            <a:avLst/>
          </a:prstGeom>
          <a:noFill/>
          <a:ln>
            <a:noFill/>
          </a:ln>
        </p:spPr>
        <p:style>
          <a:lnRef idx="0"/>
          <a:fillRef idx="0"/>
          <a:effectRef idx="0"/>
          <a:fontRef idx="minor"/>
        </p:style>
        <p:txBody>
          <a:bodyPr lIns="0" rIns="0" tIns="0" bIns="0" anchor="ctr"/>
          <a:p>
            <a:pPr>
              <a:lnSpc>
                <a:spcPct val="88000"/>
              </a:lnSpc>
              <a:spcAft>
                <a:spcPts val="255"/>
              </a:spcAft>
            </a:pPr>
            <a:r>
              <a:rPr b="0" lang="ru-RU" sz="1050" spc="-1" strike="noStrike">
                <a:solidFill>
                  <a:srgbClr val="455560"/>
                </a:solidFill>
                <a:latin typeface="Calibri"/>
                <a:ea typeface="Arial Unicode MS"/>
              </a:rPr>
              <a:t>Increasing demand around email security including encrypted, signed, inbound/outbound and focus on data leakage via emails</a:t>
            </a:r>
            <a:endParaRPr b="0" lang="ru-RU" sz="1050" spc="-1" strike="noStrike">
              <a:latin typeface="Arial"/>
            </a:endParaRPr>
          </a:p>
        </p:txBody>
      </p:sp>
      <p:sp>
        <p:nvSpPr>
          <p:cNvPr id="1079" name="CustomShape 17"/>
          <p:cNvSpPr/>
          <p:nvPr/>
        </p:nvSpPr>
        <p:spPr>
          <a:xfrm>
            <a:off x="4578840" y="3608640"/>
            <a:ext cx="4038480" cy="574200"/>
          </a:xfrm>
          <a:prstGeom prst="roundRect">
            <a:avLst>
              <a:gd name="adj" fmla="val 16667"/>
            </a:avLst>
          </a:prstGeom>
          <a:solidFill>
            <a:schemeClr val="accent4">
              <a:lumMod val="20000"/>
              <a:lumOff val="80000"/>
            </a:schemeClr>
          </a:solidFill>
          <a:ln w="12600">
            <a:solidFill>
              <a:schemeClr val="accent3"/>
            </a:solidFill>
            <a:custDash>
              <a:ds d="300000" sp="100000"/>
            </a:custDash>
            <a:miter/>
          </a:ln>
        </p:spPr>
        <p:style>
          <a:lnRef idx="0"/>
          <a:fillRef idx="0"/>
          <a:effectRef idx="0"/>
          <a:fontRef idx="minor"/>
        </p:style>
      </p:sp>
      <p:sp>
        <p:nvSpPr>
          <p:cNvPr id="1080" name="CustomShape 18"/>
          <p:cNvSpPr/>
          <p:nvPr/>
        </p:nvSpPr>
        <p:spPr>
          <a:xfrm>
            <a:off x="4958640" y="3753000"/>
            <a:ext cx="3279240" cy="256680"/>
          </a:xfrm>
          <a:prstGeom prst="rect">
            <a:avLst/>
          </a:prstGeom>
          <a:noFill/>
          <a:ln>
            <a:noFill/>
          </a:ln>
        </p:spPr>
        <p:style>
          <a:lnRef idx="0"/>
          <a:fillRef idx="0"/>
          <a:effectRef idx="0"/>
          <a:fontRef idx="minor"/>
        </p:style>
        <p:txBody>
          <a:bodyPr lIns="0" rIns="0" tIns="0" bIns="0" anchor="ctr"/>
          <a:p>
            <a:pPr>
              <a:lnSpc>
                <a:spcPct val="88000"/>
              </a:lnSpc>
              <a:spcAft>
                <a:spcPts val="255"/>
              </a:spcAft>
            </a:pPr>
            <a:r>
              <a:rPr b="0" lang="ru-RU" sz="1050" spc="-1" strike="noStrike">
                <a:solidFill>
                  <a:srgbClr val="455560"/>
                </a:solidFill>
                <a:latin typeface="Calibri"/>
                <a:ea typeface="Arial Unicode MS"/>
              </a:rPr>
              <a:t>Business today expect to be able to reach their email from multiple devices, at any time, from any location</a:t>
            </a:r>
            <a:endParaRPr b="0" lang="ru-RU" sz="1050" spc="-1" strike="noStrike">
              <a:latin typeface="Arial"/>
            </a:endParaRPr>
          </a:p>
        </p:txBody>
      </p:sp>
      <p:sp>
        <p:nvSpPr>
          <p:cNvPr id="1081" name="CustomShape 19"/>
          <p:cNvSpPr/>
          <p:nvPr/>
        </p:nvSpPr>
        <p:spPr>
          <a:xfrm>
            <a:off x="1026360" y="1932120"/>
            <a:ext cx="3053160" cy="388440"/>
          </a:xfrm>
          <a:prstGeom prst="rect">
            <a:avLst/>
          </a:prstGeom>
          <a:noFill/>
          <a:ln>
            <a:noFill/>
          </a:ln>
        </p:spPr>
        <p:style>
          <a:lnRef idx="0"/>
          <a:fillRef idx="0"/>
          <a:effectRef idx="0"/>
          <a:fontRef idx="minor"/>
        </p:style>
        <p:txBody>
          <a:bodyPr lIns="0" rIns="0" tIns="0" bIns="0"/>
          <a:p>
            <a:pPr>
              <a:lnSpc>
                <a:spcPct val="88000"/>
              </a:lnSpc>
              <a:spcAft>
                <a:spcPts val="337"/>
              </a:spcAft>
            </a:pPr>
            <a:r>
              <a:rPr b="0" lang="ru-RU" sz="1580" spc="-1" strike="noStrike">
                <a:solidFill>
                  <a:srgbClr val="455560"/>
                </a:solidFill>
                <a:latin typeface="Calibri"/>
                <a:ea typeface="Arial Unicode MS"/>
              </a:rPr>
              <a:t>Hosted Email / Cloud</a:t>
            </a:r>
            <a:endParaRPr b="0" lang="ru-RU" sz="1580" spc="-1" strike="noStrike">
              <a:latin typeface="Arial"/>
            </a:endParaRPr>
          </a:p>
        </p:txBody>
      </p:sp>
      <p:sp>
        <p:nvSpPr>
          <p:cNvPr id="1082" name="CustomShape 20"/>
          <p:cNvSpPr/>
          <p:nvPr/>
        </p:nvSpPr>
        <p:spPr>
          <a:xfrm>
            <a:off x="407880" y="1746000"/>
            <a:ext cx="4038480" cy="574200"/>
          </a:xfrm>
          <a:prstGeom prst="roundRect">
            <a:avLst>
              <a:gd name="adj" fmla="val 16667"/>
            </a:avLst>
          </a:prstGeom>
          <a:noFill/>
          <a:ln w="12600">
            <a:solidFill>
              <a:schemeClr val="accent3"/>
            </a:solidFill>
            <a:custDash>
              <a:ds d="300000" sp="100000"/>
            </a:custDash>
            <a:miter/>
          </a:ln>
        </p:spPr>
        <p:style>
          <a:lnRef idx="0"/>
          <a:fillRef idx="0"/>
          <a:effectRef idx="0"/>
          <a:fontRef idx="minor"/>
        </p:style>
      </p:sp>
      <p:sp>
        <p:nvSpPr>
          <p:cNvPr id="1083" name="CustomShape 21"/>
          <p:cNvSpPr/>
          <p:nvPr/>
        </p:nvSpPr>
        <p:spPr>
          <a:xfrm>
            <a:off x="1018440" y="3165840"/>
            <a:ext cx="3053160" cy="351000"/>
          </a:xfrm>
          <a:prstGeom prst="rect">
            <a:avLst/>
          </a:prstGeom>
          <a:noFill/>
          <a:ln>
            <a:noFill/>
          </a:ln>
        </p:spPr>
        <p:style>
          <a:lnRef idx="0"/>
          <a:fillRef idx="0"/>
          <a:effectRef idx="0"/>
          <a:fontRef idx="minor"/>
        </p:style>
        <p:txBody>
          <a:bodyPr lIns="0" rIns="0" tIns="0" bIns="0"/>
          <a:p>
            <a:pPr>
              <a:lnSpc>
                <a:spcPct val="88000"/>
              </a:lnSpc>
              <a:spcAft>
                <a:spcPts val="337"/>
              </a:spcAft>
            </a:pPr>
            <a:r>
              <a:rPr b="0" lang="ru-RU" sz="1580" spc="-1" strike="noStrike">
                <a:solidFill>
                  <a:srgbClr val="455560"/>
                </a:solidFill>
                <a:latin typeface="Calibri"/>
                <a:ea typeface="Arial Unicode MS"/>
              </a:rPr>
              <a:t>Email Security</a:t>
            </a:r>
            <a:endParaRPr b="0" lang="ru-RU" sz="1580" spc="-1" strike="noStrike">
              <a:latin typeface="Arial"/>
            </a:endParaRPr>
          </a:p>
        </p:txBody>
      </p:sp>
      <p:sp>
        <p:nvSpPr>
          <p:cNvPr id="1084" name="CustomShape 22"/>
          <p:cNvSpPr/>
          <p:nvPr/>
        </p:nvSpPr>
        <p:spPr>
          <a:xfrm>
            <a:off x="407880" y="2972520"/>
            <a:ext cx="4038480" cy="574200"/>
          </a:xfrm>
          <a:prstGeom prst="roundRect">
            <a:avLst>
              <a:gd name="adj" fmla="val 16667"/>
            </a:avLst>
          </a:prstGeom>
          <a:noFill/>
          <a:ln w="12600">
            <a:solidFill>
              <a:schemeClr val="accent3"/>
            </a:solidFill>
            <a:custDash>
              <a:ds d="300000" sp="100000"/>
            </a:custDash>
            <a:miter/>
          </a:ln>
        </p:spPr>
        <p:style>
          <a:lnRef idx="0"/>
          <a:fillRef idx="0"/>
          <a:effectRef idx="0"/>
          <a:fontRef idx="minor"/>
        </p:style>
      </p:sp>
      <p:sp>
        <p:nvSpPr>
          <p:cNvPr id="1085" name="CustomShape 23"/>
          <p:cNvSpPr/>
          <p:nvPr/>
        </p:nvSpPr>
        <p:spPr>
          <a:xfrm>
            <a:off x="560160" y="1922400"/>
            <a:ext cx="340560" cy="198000"/>
          </a:xfrm>
          <a:custGeom>
            <a:avLst/>
            <a:gdLst/>
            <a:ahLst/>
            <a:rect l="l" t="t" r="r" b="b"/>
            <a:pathLst>
              <a:path w="810" h="473">
                <a:moveTo>
                  <a:pt x="628" y="112"/>
                </a:moveTo>
                <a:lnTo>
                  <a:pt x="628" y="112"/>
                </a:lnTo>
                <a:cubicBezTo>
                  <a:pt x="612" y="112"/>
                  <a:pt x="597" y="115"/>
                  <a:pt x="581" y="119"/>
                </a:cubicBezTo>
                <a:cubicBezTo>
                  <a:pt x="553" y="48"/>
                  <a:pt x="485" y="0"/>
                  <a:pt x="409" y="0"/>
                </a:cubicBezTo>
                <a:cubicBezTo>
                  <a:pt x="319" y="0"/>
                  <a:pt x="244" y="65"/>
                  <a:pt x="228" y="152"/>
                </a:cubicBezTo>
                <a:cubicBezTo>
                  <a:pt x="207" y="144"/>
                  <a:pt x="188" y="140"/>
                  <a:pt x="167" y="140"/>
                </a:cubicBezTo>
                <a:cubicBezTo>
                  <a:pt x="75" y="140"/>
                  <a:pt x="0" y="215"/>
                  <a:pt x="0" y="306"/>
                </a:cubicBezTo>
                <a:cubicBezTo>
                  <a:pt x="0" y="389"/>
                  <a:pt x="62" y="459"/>
                  <a:pt x="145" y="471"/>
                </a:cubicBezTo>
                <a:cubicBezTo>
                  <a:pt x="643" y="472"/>
                  <a:pt x="643" y="472"/>
                  <a:pt x="643" y="472"/>
                </a:cubicBezTo>
                <a:cubicBezTo>
                  <a:pt x="736" y="465"/>
                  <a:pt x="809" y="386"/>
                  <a:pt x="809" y="293"/>
                </a:cubicBezTo>
                <a:cubicBezTo>
                  <a:pt x="809" y="193"/>
                  <a:pt x="728" y="112"/>
                  <a:pt x="628" y="112"/>
                </a:cubicBezTo>
                <a:close/>
                <a:moveTo>
                  <a:pt x="642" y="449"/>
                </a:moveTo>
                <a:lnTo>
                  <a:pt x="642" y="449"/>
                </a:lnTo>
                <a:cubicBezTo>
                  <a:pt x="146" y="448"/>
                  <a:pt x="146" y="448"/>
                  <a:pt x="146" y="448"/>
                </a:cubicBezTo>
                <a:cubicBezTo>
                  <a:pt x="76" y="438"/>
                  <a:pt x="23" y="377"/>
                  <a:pt x="23" y="306"/>
                </a:cubicBezTo>
                <a:cubicBezTo>
                  <a:pt x="23" y="227"/>
                  <a:pt x="88" y="163"/>
                  <a:pt x="167" y="163"/>
                </a:cubicBezTo>
                <a:cubicBezTo>
                  <a:pt x="189" y="163"/>
                  <a:pt x="211" y="169"/>
                  <a:pt x="232" y="179"/>
                </a:cubicBezTo>
                <a:cubicBezTo>
                  <a:pt x="236" y="182"/>
                  <a:pt x="240" y="182"/>
                  <a:pt x="243" y="179"/>
                </a:cubicBezTo>
                <a:cubicBezTo>
                  <a:pt x="246" y="177"/>
                  <a:pt x="248" y="174"/>
                  <a:pt x="249" y="170"/>
                </a:cubicBezTo>
                <a:cubicBezTo>
                  <a:pt x="257" y="87"/>
                  <a:pt x="326" y="24"/>
                  <a:pt x="409" y="24"/>
                </a:cubicBezTo>
                <a:cubicBezTo>
                  <a:pt x="479" y="24"/>
                  <a:pt x="541" y="69"/>
                  <a:pt x="562" y="138"/>
                </a:cubicBezTo>
                <a:cubicBezTo>
                  <a:pt x="563" y="140"/>
                  <a:pt x="566" y="143"/>
                  <a:pt x="569" y="144"/>
                </a:cubicBezTo>
                <a:cubicBezTo>
                  <a:pt x="571" y="146"/>
                  <a:pt x="575" y="146"/>
                  <a:pt x="577" y="145"/>
                </a:cubicBezTo>
                <a:cubicBezTo>
                  <a:pt x="595" y="139"/>
                  <a:pt x="611" y="136"/>
                  <a:pt x="628" y="136"/>
                </a:cubicBezTo>
                <a:cubicBezTo>
                  <a:pt x="716" y="136"/>
                  <a:pt x="786" y="207"/>
                  <a:pt x="786" y="293"/>
                </a:cubicBezTo>
                <a:cubicBezTo>
                  <a:pt x="786" y="374"/>
                  <a:pt x="722" y="442"/>
                  <a:pt x="642" y="449"/>
                </a:cubicBezTo>
                <a:close/>
              </a:path>
            </a:pathLst>
          </a:custGeom>
          <a:solidFill>
            <a:schemeClr val="accent3"/>
          </a:solidFill>
          <a:ln>
            <a:noFill/>
          </a:ln>
        </p:spPr>
        <p:style>
          <a:lnRef idx="0"/>
          <a:fillRef idx="0"/>
          <a:effectRef idx="0"/>
          <a:fontRef idx="minor"/>
        </p:style>
      </p:sp>
      <p:grpSp>
        <p:nvGrpSpPr>
          <p:cNvPr id="1086" name="Group 24"/>
          <p:cNvGrpSpPr/>
          <p:nvPr/>
        </p:nvGrpSpPr>
        <p:grpSpPr>
          <a:xfrm>
            <a:off x="587880" y="3165840"/>
            <a:ext cx="312840" cy="282960"/>
            <a:chOff x="587880" y="3165840"/>
            <a:chExt cx="312840" cy="282960"/>
          </a:xfrm>
        </p:grpSpPr>
        <p:sp>
          <p:nvSpPr>
            <p:cNvPr id="1087" name="CustomShape 25"/>
            <p:cNvSpPr/>
            <p:nvPr/>
          </p:nvSpPr>
          <p:spPr>
            <a:xfrm>
              <a:off x="819720" y="3382560"/>
              <a:ext cx="33120" cy="46080"/>
            </a:xfrm>
            <a:custGeom>
              <a:avLst/>
              <a:gdLst/>
              <a:ahLst/>
              <a:rect l="l" t="t" r="r" b="b"/>
              <a:pathLst>
                <a:path w="79" h="109">
                  <a:moveTo>
                    <a:pt x="39" y="0"/>
                  </a:moveTo>
                  <a:lnTo>
                    <a:pt x="39" y="0"/>
                  </a:lnTo>
                  <a:cubicBezTo>
                    <a:pt x="17" y="0"/>
                    <a:pt x="0" y="17"/>
                    <a:pt x="0" y="39"/>
                  </a:cubicBezTo>
                  <a:cubicBezTo>
                    <a:pt x="0" y="56"/>
                    <a:pt x="12" y="71"/>
                    <a:pt x="28" y="75"/>
                  </a:cubicBezTo>
                  <a:cubicBezTo>
                    <a:pt x="28" y="97"/>
                    <a:pt x="28" y="97"/>
                    <a:pt x="28" y="97"/>
                  </a:cubicBezTo>
                  <a:cubicBezTo>
                    <a:pt x="28" y="103"/>
                    <a:pt x="33" y="108"/>
                    <a:pt x="39" y="108"/>
                  </a:cubicBezTo>
                  <a:cubicBezTo>
                    <a:pt x="45" y="108"/>
                    <a:pt x="51" y="103"/>
                    <a:pt x="51" y="97"/>
                  </a:cubicBezTo>
                  <a:cubicBezTo>
                    <a:pt x="51" y="75"/>
                    <a:pt x="51" y="75"/>
                    <a:pt x="51" y="75"/>
                  </a:cubicBezTo>
                  <a:cubicBezTo>
                    <a:pt x="66" y="71"/>
                    <a:pt x="78" y="56"/>
                    <a:pt x="78" y="39"/>
                  </a:cubicBezTo>
                  <a:cubicBezTo>
                    <a:pt x="78" y="17"/>
                    <a:pt x="61" y="0"/>
                    <a:pt x="39" y="0"/>
                  </a:cubicBezTo>
                  <a:close/>
                  <a:moveTo>
                    <a:pt x="39" y="54"/>
                  </a:moveTo>
                  <a:lnTo>
                    <a:pt x="39" y="54"/>
                  </a:lnTo>
                  <a:cubicBezTo>
                    <a:pt x="31" y="54"/>
                    <a:pt x="24" y="47"/>
                    <a:pt x="24" y="39"/>
                  </a:cubicBezTo>
                  <a:cubicBezTo>
                    <a:pt x="24" y="30"/>
                    <a:pt x="31" y="23"/>
                    <a:pt x="39" y="23"/>
                  </a:cubicBezTo>
                  <a:cubicBezTo>
                    <a:pt x="48" y="23"/>
                    <a:pt x="55" y="30"/>
                    <a:pt x="55" y="39"/>
                  </a:cubicBezTo>
                  <a:cubicBezTo>
                    <a:pt x="55" y="47"/>
                    <a:pt x="48" y="54"/>
                    <a:pt x="39" y="54"/>
                  </a:cubicBezTo>
                  <a:close/>
                </a:path>
              </a:pathLst>
            </a:custGeom>
            <a:solidFill>
              <a:schemeClr val="accent3"/>
            </a:solidFill>
            <a:ln>
              <a:noFill/>
            </a:ln>
          </p:spPr>
          <p:style>
            <a:lnRef idx="0"/>
            <a:fillRef idx="0"/>
            <a:effectRef idx="0"/>
            <a:fontRef idx="minor"/>
          </p:style>
        </p:sp>
        <p:sp>
          <p:nvSpPr>
            <p:cNvPr id="1088" name="CustomShape 26"/>
            <p:cNvSpPr/>
            <p:nvPr/>
          </p:nvSpPr>
          <p:spPr>
            <a:xfrm>
              <a:off x="587880" y="3165840"/>
              <a:ext cx="312840" cy="282960"/>
            </a:xfrm>
            <a:custGeom>
              <a:avLst/>
              <a:gdLst/>
              <a:ahLst/>
              <a:rect l="l" t="t" r="r" b="b"/>
              <a:pathLst>
                <a:path w="747" h="673">
                  <a:moveTo>
                    <a:pt x="703" y="473"/>
                  </a:moveTo>
                  <a:lnTo>
                    <a:pt x="703" y="473"/>
                  </a:lnTo>
                  <a:cubicBezTo>
                    <a:pt x="703" y="470"/>
                    <a:pt x="703" y="467"/>
                    <a:pt x="703" y="464"/>
                  </a:cubicBezTo>
                  <a:cubicBezTo>
                    <a:pt x="703" y="454"/>
                    <a:pt x="700" y="443"/>
                    <a:pt x="698" y="434"/>
                  </a:cubicBezTo>
                  <a:cubicBezTo>
                    <a:pt x="698" y="433"/>
                    <a:pt x="699" y="432"/>
                    <a:pt x="699" y="432"/>
                  </a:cubicBezTo>
                  <a:cubicBezTo>
                    <a:pt x="699" y="76"/>
                    <a:pt x="699" y="76"/>
                    <a:pt x="699" y="76"/>
                  </a:cubicBezTo>
                  <a:cubicBezTo>
                    <a:pt x="699" y="36"/>
                    <a:pt x="664" y="0"/>
                    <a:pt x="625" y="0"/>
                  </a:cubicBezTo>
                  <a:cubicBezTo>
                    <a:pt x="72" y="0"/>
                    <a:pt x="72" y="0"/>
                    <a:pt x="72" y="0"/>
                  </a:cubicBezTo>
                  <a:cubicBezTo>
                    <a:pt x="51" y="0"/>
                    <a:pt x="32" y="10"/>
                    <a:pt x="18" y="27"/>
                  </a:cubicBezTo>
                  <a:cubicBezTo>
                    <a:pt x="17" y="27"/>
                    <a:pt x="17" y="27"/>
                    <a:pt x="17" y="27"/>
                  </a:cubicBezTo>
                  <a:cubicBezTo>
                    <a:pt x="17" y="27"/>
                    <a:pt x="17" y="28"/>
                    <a:pt x="16" y="28"/>
                  </a:cubicBezTo>
                  <a:cubicBezTo>
                    <a:pt x="6" y="41"/>
                    <a:pt x="0" y="58"/>
                    <a:pt x="0" y="76"/>
                  </a:cubicBezTo>
                  <a:cubicBezTo>
                    <a:pt x="0" y="455"/>
                    <a:pt x="0" y="455"/>
                    <a:pt x="0" y="455"/>
                  </a:cubicBezTo>
                  <a:cubicBezTo>
                    <a:pt x="0" y="491"/>
                    <a:pt x="32" y="536"/>
                    <a:pt x="72" y="536"/>
                  </a:cubicBezTo>
                  <a:cubicBezTo>
                    <a:pt x="442" y="536"/>
                    <a:pt x="442" y="536"/>
                    <a:pt x="442" y="536"/>
                  </a:cubicBezTo>
                  <a:cubicBezTo>
                    <a:pt x="442" y="624"/>
                    <a:pt x="442" y="624"/>
                    <a:pt x="442" y="624"/>
                  </a:cubicBezTo>
                  <a:cubicBezTo>
                    <a:pt x="442" y="650"/>
                    <a:pt x="464" y="672"/>
                    <a:pt x="490" y="672"/>
                  </a:cubicBezTo>
                  <a:cubicBezTo>
                    <a:pt x="698" y="672"/>
                    <a:pt x="698" y="672"/>
                    <a:pt x="698" y="672"/>
                  </a:cubicBezTo>
                  <a:cubicBezTo>
                    <a:pt x="724" y="672"/>
                    <a:pt x="746" y="650"/>
                    <a:pt x="746" y="624"/>
                  </a:cubicBezTo>
                  <a:cubicBezTo>
                    <a:pt x="746" y="519"/>
                    <a:pt x="746" y="519"/>
                    <a:pt x="746" y="519"/>
                  </a:cubicBezTo>
                  <a:cubicBezTo>
                    <a:pt x="746" y="495"/>
                    <a:pt x="726" y="476"/>
                    <a:pt x="703" y="473"/>
                  </a:cubicBezTo>
                  <a:close/>
                  <a:moveTo>
                    <a:pt x="511" y="472"/>
                  </a:moveTo>
                  <a:lnTo>
                    <a:pt x="511" y="472"/>
                  </a:lnTo>
                  <a:cubicBezTo>
                    <a:pt x="511" y="469"/>
                    <a:pt x="511" y="467"/>
                    <a:pt x="511" y="464"/>
                  </a:cubicBezTo>
                  <a:cubicBezTo>
                    <a:pt x="511" y="414"/>
                    <a:pt x="548" y="373"/>
                    <a:pt x="595" y="373"/>
                  </a:cubicBezTo>
                  <a:cubicBezTo>
                    <a:pt x="642" y="373"/>
                    <a:pt x="680" y="414"/>
                    <a:pt x="680" y="464"/>
                  </a:cubicBezTo>
                  <a:cubicBezTo>
                    <a:pt x="680" y="467"/>
                    <a:pt x="680" y="469"/>
                    <a:pt x="679" y="472"/>
                  </a:cubicBezTo>
                  <a:lnTo>
                    <a:pt x="511" y="472"/>
                  </a:lnTo>
                  <a:close/>
                  <a:moveTo>
                    <a:pt x="595" y="350"/>
                  </a:moveTo>
                  <a:lnTo>
                    <a:pt x="595" y="350"/>
                  </a:lnTo>
                  <a:cubicBezTo>
                    <a:pt x="575" y="350"/>
                    <a:pt x="558" y="356"/>
                    <a:pt x="542" y="365"/>
                  </a:cubicBezTo>
                  <a:cubicBezTo>
                    <a:pt x="454" y="285"/>
                    <a:pt x="454" y="285"/>
                    <a:pt x="454" y="285"/>
                  </a:cubicBezTo>
                  <a:cubicBezTo>
                    <a:pt x="670" y="54"/>
                    <a:pt x="670" y="54"/>
                    <a:pt x="670" y="54"/>
                  </a:cubicBezTo>
                  <a:cubicBezTo>
                    <a:pt x="673" y="61"/>
                    <a:pt x="675" y="67"/>
                    <a:pt x="675" y="76"/>
                  </a:cubicBezTo>
                  <a:cubicBezTo>
                    <a:pt x="675" y="389"/>
                    <a:pt x="675" y="389"/>
                    <a:pt x="675" y="389"/>
                  </a:cubicBezTo>
                  <a:cubicBezTo>
                    <a:pt x="656" y="365"/>
                    <a:pt x="628" y="350"/>
                    <a:pt x="595" y="350"/>
                  </a:cubicBezTo>
                  <a:close/>
                  <a:moveTo>
                    <a:pt x="625" y="23"/>
                  </a:moveTo>
                  <a:lnTo>
                    <a:pt x="625" y="23"/>
                  </a:lnTo>
                  <a:cubicBezTo>
                    <a:pt x="637" y="23"/>
                    <a:pt x="647" y="28"/>
                    <a:pt x="656" y="35"/>
                  </a:cubicBezTo>
                  <a:cubicBezTo>
                    <a:pt x="408" y="301"/>
                    <a:pt x="408" y="301"/>
                    <a:pt x="408" y="301"/>
                  </a:cubicBezTo>
                  <a:cubicBezTo>
                    <a:pt x="377" y="335"/>
                    <a:pt x="321" y="335"/>
                    <a:pt x="290" y="301"/>
                  </a:cubicBezTo>
                  <a:cubicBezTo>
                    <a:pt x="41" y="35"/>
                    <a:pt x="41" y="35"/>
                    <a:pt x="41" y="35"/>
                  </a:cubicBezTo>
                  <a:cubicBezTo>
                    <a:pt x="51" y="28"/>
                    <a:pt x="61" y="23"/>
                    <a:pt x="72" y="23"/>
                  </a:cubicBezTo>
                  <a:lnTo>
                    <a:pt x="625" y="23"/>
                  </a:lnTo>
                  <a:close/>
                  <a:moveTo>
                    <a:pt x="444" y="513"/>
                  </a:moveTo>
                  <a:lnTo>
                    <a:pt x="444" y="513"/>
                  </a:lnTo>
                  <a:cubicBezTo>
                    <a:pt x="443" y="513"/>
                    <a:pt x="443" y="513"/>
                    <a:pt x="442" y="513"/>
                  </a:cubicBezTo>
                  <a:cubicBezTo>
                    <a:pt x="72" y="513"/>
                    <a:pt x="72" y="513"/>
                    <a:pt x="72" y="513"/>
                  </a:cubicBezTo>
                  <a:cubicBezTo>
                    <a:pt x="47" y="513"/>
                    <a:pt x="23" y="480"/>
                    <a:pt x="23" y="455"/>
                  </a:cubicBezTo>
                  <a:cubicBezTo>
                    <a:pt x="23" y="76"/>
                    <a:pt x="23" y="76"/>
                    <a:pt x="23" y="76"/>
                  </a:cubicBezTo>
                  <a:cubicBezTo>
                    <a:pt x="23" y="68"/>
                    <a:pt x="25" y="61"/>
                    <a:pt x="28" y="55"/>
                  </a:cubicBezTo>
                  <a:cubicBezTo>
                    <a:pt x="243" y="285"/>
                    <a:pt x="243" y="285"/>
                    <a:pt x="243" y="285"/>
                  </a:cubicBezTo>
                  <a:cubicBezTo>
                    <a:pt x="93" y="422"/>
                    <a:pt x="93" y="422"/>
                    <a:pt x="93" y="422"/>
                  </a:cubicBezTo>
                  <a:cubicBezTo>
                    <a:pt x="88" y="428"/>
                    <a:pt x="88" y="435"/>
                    <a:pt x="92" y="439"/>
                  </a:cubicBezTo>
                  <a:cubicBezTo>
                    <a:pt x="94" y="442"/>
                    <a:pt x="98" y="443"/>
                    <a:pt x="101" y="443"/>
                  </a:cubicBezTo>
                  <a:cubicBezTo>
                    <a:pt x="104" y="443"/>
                    <a:pt x="106" y="442"/>
                    <a:pt x="109" y="440"/>
                  </a:cubicBezTo>
                  <a:cubicBezTo>
                    <a:pt x="260" y="302"/>
                    <a:pt x="260" y="302"/>
                    <a:pt x="260" y="302"/>
                  </a:cubicBezTo>
                  <a:cubicBezTo>
                    <a:pt x="274" y="316"/>
                    <a:pt x="274" y="316"/>
                    <a:pt x="274" y="316"/>
                  </a:cubicBezTo>
                  <a:cubicBezTo>
                    <a:pt x="293" y="338"/>
                    <a:pt x="320" y="351"/>
                    <a:pt x="349" y="351"/>
                  </a:cubicBezTo>
                  <a:cubicBezTo>
                    <a:pt x="378" y="351"/>
                    <a:pt x="405" y="338"/>
                    <a:pt x="425" y="316"/>
                  </a:cubicBezTo>
                  <a:cubicBezTo>
                    <a:pt x="438" y="302"/>
                    <a:pt x="438" y="302"/>
                    <a:pt x="438" y="302"/>
                  </a:cubicBezTo>
                  <a:cubicBezTo>
                    <a:pt x="523" y="380"/>
                    <a:pt x="523" y="380"/>
                    <a:pt x="523" y="380"/>
                  </a:cubicBezTo>
                  <a:cubicBezTo>
                    <a:pt x="502" y="401"/>
                    <a:pt x="487" y="431"/>
                    <a:pt x="487" y="464"/>
                  </a:cubicBezTo>
                  <a:cubicBezTo>
                    <a:pt x="487" y="467"/>
                    <a:pt x="488" y="470"/>
                    <a:pt x="488" y="472"/>
                  </a:cubicBezTo>
                  <a:cubicBezTo>
                    <a:pt x="465" y="473"/>
                    <a:pt x="447" y="491"/>
                    <a:pt x="444" y="513"/>
                  </a:cubicBezTo>
                  <a:close/>
                  <a:moveTo>
                    <a:pt x="722" y="624"/>
                  </a:moveTo>
                  <a:lnTo>
                    <a:pt x="722" y="624"/>
                  </a:lnTo>
                  <a:cubicBezTo>
                    <a:pt x="722" y="638"/>
                    <a:pt x="712" y="648"/>
                    <a:pt x="698" y="648"/>
                  </a:cubicBezTo>
                  <a:cubicBezTo>
                    <a:pt x="490" y="648"/>
                    <a:pt x="490" y="648"/>
                    <a:pt x="490" y="648"/>
                  </a:cubicBezTo>
                  <a:cubicBezTo>
                    <a:pt x="477" y="648"/>
                    <a:pt x="466" y="638"/>
                    <a:pt x="466" y="624"/>
                  </a:cubicBezTo>
                  <a:cubicBezTo>
                    <a:pt x="466" y="519"/>
                    <a:pt x="466" y="519"/>
                    <a:pt x="466" y="519"/>
                  </a:cubicBezTo>
                  <a:cubicBezTo>
                    <a:pt x="466" y="507"/>
                    <a:pt x="477" y="495"/>
                    <a:pt x="490" y="495"/>
                  </a:cubicBezTo>
                  <a:cubicBezTo>
                    <a:pt x="698" y="495"/>
                    <a:pt x="698" y="495"/>
                    <a:pt x="698" y="495"/>
                  </a:cubicBezTo>
                  <a:cubicBezTo>
                    <a:pt x="712" y="495"/>
                    <a:pt x="722" y="507"/>
                    <a:pt x="722" y="519"/>
                  </a:cubicBezTo>
                  <a:lnTo>
                    <a:pt x="722" y="624"/>
                  </a:lnTo>
                  <a:close/>
                </a:path>
              </a:pathLst>
            </a:custGeom>
            <a:solidFill>
              <a:schemeClr val="accent3"/>
            </a:solidFill>
            <a:ln>
              <a:noFill/>
            </a:ln>
          </p:spPr>
          <p:style>
            <a:lnRef idx="0"/>
            <a:fillRef idx="0"/>
            <a:effectRef idx="0"/>
            <a:fontRef idx="minor"/>
          </p:style>
        </p:sp>
      </p:grpSp>
      <p:grpSp>
        <p:nvGrpSpPr>
          <p:cNvPr id="1089" name="Group 27"/>
          <p:cNvGrpSpPr/>
          <p:nvPr/>
        </p:nvGrpSpPr>
        <p:grpSpPr>
          <a:xfrm>
            <a:off x="589680" y="3749760"/>
            <a:ext cx="290520" cy="279360"/>
            <a:chOff x="589680" y="3749760"/>
            <a:chExt cx="290520" cy="279360"/>
          </a:xfrm>
        </p:grpSpPr>
        <p:sp>
          <p:nvSpPr>
            <p:cNvPr id="1090" name="CustomShape 28"/>
            <p:cNvSpPr/>
            <p:nvPr/>
          </p:nvSpPr>
          <p:spPr>
            <a:xfrm>
              <a:off x="680760" y="3833280"/>
              <a:ext cx="127440" cy="195840"/>
            </a:xfrm>
            <a:custGeom>
              <a:avLst/>
              <a:gdLst/>
              <a:ahLst/>
              <a:rect l="l" t="t" r="r" b="b"/>
              <a:pathLst>
                <a:path w="305" h="468">
                  <a:moveTo>
                    <a:pt x="11" y="0"/>
                  </a:moveTo>
                  <a:lnTo>
                    <a:pt x="11" y="0"/>
                  </a:lnTo>
                  <a:cubicBezTo>
                    <a:pt x="5" y="0"/>
                    <a:pt x="0" y="5"/>
                    <a:pt x="0" y="11"/>
                  </a:cubicBezTo>
                  <a:cubicBezTo>
                    <a:pt x="0" y="455"/>
                    <a:pt x="0" y="455"/>
                    <a:pt x="0" y="455"/>
                  </a:cubicBezTo>
                  <a:cubicBezTo>
                    <a:pt x="0" y="462"/>
                    <a:pt x="5" y="467"/>
                    <a:pt x="11" y="467"/>
                  </a:cubicBezTo>
                  <a:cubicBezTo>
                    <a:pt x="291" y="467"/>
                    <a:pt x="291" y="467"/>
                    <a:pt x="291" y="467"/>
                  </a:cubicBezTo>
                  <a:cubicBezTo>
                    <a:pt x="298" y="467"/>
                    <a:pt x="304" y="462"/>
                    <a:pt x="304" y="455"/>
                  </a:cubicBezTo>
                  <a:cubicBezTo>
                    <a:pt x="304" y="11"/>
                    <a:pt x="304" y="11"/>
                    <a:pt x="304" y="11"/>
                  </a:cubicBezTo>
                  <a:cubicBezTo>
                    <a:pt x="304" y="5"/>
                    <a:pt x="298" y="0"/>
                    <a:pt x="291" y="0"/>
                  </a:cubicBezTo>
                  <a:lnTo>
                    <a:pt x="11" y="0"/>
                  </a:lnTo>
                  <a:close/>
                  <a:moveTo>
                    <a:pt x="280" y="443"/>
                  </a:moveTo>
                  <a:lnTo>
                    <a:pt x="280" y="443"/>
                  </a:lnTo>
                  <a:cubicBezTo>
                    <a:pt x="24" y="443"/>
                    <a:pt x="24" y="443"/>
                    <a:pt x="24" y="443"/>
                  </a:cubicBezTo>
                  <a:cubicBezTo>
                    <a:pt x="24" y="24"/>
                    <a:pt x="24" y="24"/>
                    <a:pt x="24" y="24"/>
                  </a:cubicBezTo>
                  <a:cubicBezTo>
                    <a:pt x="280" y="24"/>
                    <a:pt x="280" y="24"/>
                    <a:pt x="280" y="24"/>
                  </a:cubicBezTo>
                  <a:lnTo>
                    <a:pt x="280" y="443"/>
                  </a:lnTo>
                  <a:close/>
                </a:path>
              </a:pathLst>
            </a:custGeom>
            <a:solidFill>
              <a:schemeClr val="accent3"/>
            </a:solidFill>
            <a:ln>
              <a:noFill/>
            </a:ln>
          </p:spPr>
          <p:style>
            <a:lnRef idx="0"/>
            <a:fillRef idx="0"/>
            <a:effectRef idx="0"/>
            <a:fontRef idx="minor"/>
          </p:style>
        </p:sp>
        <p:sp>
          <p:nvSpPr>
            <p:cNvPr id="1091" name="CustomShape 29"/>
            <p:cNvSpPr/>
            <p:nvPr/>
          </p:nvSpPr>
          <p:spPr>
            <a:xfrm>
              <a:off x="700920" y="3864600"/>
              <a:ext cx="88560" cy="88560"/>
            </a:xfrm>
            <a:custGeom>
              <a:avLst/>
              <a:gdLst/>
              <a:ahLst/>
              <a:rect l="l" t="t" r="r" b="b"/>
              <a:pathLst>
                <a:path w="212" h="210">
                  <a:moveTo>
                    <a:pt x="12" y="209"/>
                  </a:moveTo>
                  <a:lnTo>
                    <a:pt x="12" y="209"/>
                  </a:lnTo>
                  <a:cubicBezTo>
                    <a:pt x="199" y="209"/>
                    <a:pt x="199" y="209"/>
                    <a:pt x="199" y="209"/>
                  </a:cubicBezTo>
                  <a:cubicBezTo>
                    <a:pt x="206" y="209"/>
                    <a:pt x="211" y="204"/>
                    <a:pt x="211" y="197"/>
                  </a:cubicBezTo>
                  <a:cubicBezTo>
                    <a:pt x="211" y="11"/>
                    <a:pt x="211" y="11"/>
                    <a:pt x="211" y="11"/>
                  </a:cubicBezTo>
                  <a:cubicBezTo>
                    <a:pt x="211" y="5"/>
                    <a:pt x="206" y="0"/>
                    <a:pt x="199" y="0"/>
                  </a:cubicBezTo>
                  <a:cubicBezTo>
                    <a:pt x="12" y="0"/>
                    <a:pt x="12" y="0"/>
                    <a:pt x="12" y="0"/>
                  </a:cubicBezTo>
                  <a:cubicBezTo>
                    <a:pt x="6" y="0"/>
                    <a:pt x="0" y="5"/>
                    <a:pt x="0" y="11"/>
                  </a:cubicBezTo>
                  <a:cubicBezTo>
                    <a:pt x="0" y="197"/>
                    <a:pt x="0" y="197"/>
                    <a:pt x="0" y="197"/>
                  </a:cubicBezTo>
                  <a:cubicBezTo>
                    <a:pt x="0" y="204"/>
                    <a:pt x="6" y="209"/>
                    <a:pt x="12" y="209"/>
                  </a:cubicBezTo>
                  <a:close/>
                  <a:moveTo>
                    <a:pt x="23" y="23"/>
                  </a:moveTo>
                  <a:lnTo>
                    <a:pt x="23" y="23"/>
                  </a:lnTo>
                  <a:cubicBezTo>
                    <a:pt x="187" y="23"/>
                    <a:pt x="187" y="23"/>
                    <a:pt x="187" y="23"/>
                  </a:cubicBezTo>
                  <a:cubicBezTo>
                    <a:pt x="187" y="186"/>
                    <a:pt x="187" y="186"/>
                    <a:pt x="187" y="186"/>
                  </a:cubicBezTo>
                  <a:cubicBezTo>
                    <a:pt x="23" y="186"/>
                    <a:pt x="23" y="186"/>
                    <a:pt x="23" y="186"/>
                  </a:cubicBezTo>
                  <a:lnTo>
                    <a:pt x="23" y="23"/>
                  </a:lnTo>
                  <a:close/>
                </a:path>
              </a:pathLst>
            </a:custGeom>
            <a:solidFill>
              <a:schemeClr val="accent3"/>
            </a:solidFill>
            <a:ln>
              <a:noFill/>
            </a:ln>
          </p:spPr>
          <p:style>
            <a:lnRef idx="0"/>
            <a:fillRef idx="0"/>
            <a:effectRef idx="0"/>
            <a:fontRef idx="minor"/>
          </p:style>
        </p:sp>
        <p:sp>
          <p:nvSpPr>
            <p:cNvPr id="1092" name="CustomShape 30"/>
            <p:cNvSpPr/>
            <p:nvPr/>
          </p:nvSpPr>
          <p:spPr>
            <a:xfrm>
              <a:off x="726840" y="3974040"/>
              <a:ext cx="34920" cy="34920"/>
            </a:xfrm>
            <a:custGeom>
              <a:avLst/>
              <a:gdLst/>
              <a:ahLst/>
              <a:rect l="l" t="t" r="r" b="b"/>
              <a:pathLst>
                <a:path w="82" h="83">
                  <a:moveTo>
                    <a:pt x="40" y="0"/>
                  </a:moveTo>
                  <a:lnTo>
                    <a:pt x="40" y="0"/>
                  </a:lnTo>
                  <a:cubicBezTo>
                    <a:pt x="18" y="0"/>
                    <a:pt x="0" y="19"/>
                    <a:pt x="0" y="42"/>
                  </a:cubicBezTo>
                  <a:cubicBezTo>
                    <a:pt x="0" y="64"/>
                    <a:pt x="18" y="82"/>
                    <a:pt x="40" y="82"/>
                  </a:cubicBezTo>
                  <a:cubicBezTo>
                    <a:pt x="62" y="82"/>
                    <a:pt x="81" y="64"/>
                    <a:pt x="81" y="42"/>
                  </a:cubicBezTo>
                  <a:cubicBezTo>
                    <a:pt x="81" y="19"/>
                    <a:pt x="62" y="0"/>
                    <a:pt x="40" y="0"/>
                  </a:cubicBezTo>
                  <a:close/>
                  <a:moveTo>
                    <a:pt x="40" y="59"/>
                  </a:moveTo>
                  <a:lnTo>
                    <a:pt x="40" y="59"/>
                  </a:lnTo>
                  <a:cubicBezTo>
                    <a:pt x="31" y="59"/>
                    <a:pt x="23" y="51"/>
                    <a:pt x="23" y="42"/>
                  </a:cubicBezTo>
                  <a:cubicBezTo>
                    <a:pt x="23" y="31"/>
                    <a:pt x="31" y="24"/>
                    <a:pt x="40" y="24"/>
                  </a:cubicBezTo>
                  <a:cubicBezTo>
                    <a:pt x="50" y="24"/>
                    <a:pt x="58" y="31"/>
                    <a:pt x="58" y="42"/>
                  </a:cubicBezTo>
                  <a:cubicBezTo>
                    <a:pt x="58" y="51"/>
                    <a:pt x="50" y="59"/>
                    <a:pt x="40" y="59"/>
                  </a:cubicBezTo>
                  <a:close/>
                </a:path>
              </a:pathLst>
            </a:custGeom>
            <a:solidFill>
              <a:schemeClr val="accent3"/>
            </a:solidFill>
            <a:ln>
              <a:noFill/>
            </a:ln>
          </p:spPr>
          <p:style>
            <a:lnRef idx="0"/>
            <a:fillRef idx="0"/>
            <a:effectRef idx="0"/>
            <a:fontRef idx="minor"/>
          </p:style>
        </p:sp>
        <p:sp>
          <p:nvSpPr>
            <p:cNvPr id="1093" name="CustomShape 31"/>
            <p:cNvSpPr/>
            <p:nvPr/>
          </p:nvSpPr>
          <p:spPr>
            <a:xfrm>
              <a:off x="589680" y="3749760"/>
              <a:ext cx="290520" cy="210960"/>
            </a:xfrm>
            <a:custGeom>
              <a:avLst/>
              <a:gdLst/>
              <a:ahLst/>
              <a:rect l="l" t="t" r="r" b="b"/>
              <a:pathLst>
                <a:path w="694" h="502">
                  <a:moveTo>
                    <a:pt x="157" y="501"/>
                  </a:moveTo>
                  <a:lnTo>
                    <a:pt x="157" y="501"/>
                  </a:lnTo>
                  <a:cubicBezTo>
                    <a:pt x="177" y="501"/>
                    <a:pt x="177" y="501"/>
                    <a:pt x="177" y="501"/>
                  </a:cubicBezTo>
                  <a:cubicBezTo>
                    <a:pt x="183" y="501"/>
                    <a:pt x="188" y="496"/>
                    <a:pt x="188" y="489"/>
                  </a:cubicBezTo>
                  <a:cubicBezTo>
                    <a:pt x="188" y="483"/>
                    <a:pt x="183" y="478"/>
                    <a:pt x="177" y="478"/>
                  </a:cubicBezTo>
                  <a:cubicBezTo>
                    <a:pt x="157" y="478"/>
                    <a:pt x="157" y="478"/>
                    <a:pt x="157" y="478"/>
                  </a:cubicBezTo>
                  <a:cubicBezTo>
                    <a:pt x="84" y="478"/>
                    <a:pt x="23" y="413"/>
                    <a:pt x="23" y="337"/>
                  </a:cubicBezTo>
                  <a:cubicBezTo>
                    <a:pt x="23" y="262"/>
                    <a:pt x="84" y="198"/>
                    <a:pt x="158" y="198"/>
                  </a:cubicBezTo>
                  <a:lnTo>
                    <a:pt x="159" y="198"/>
                  </a:lnTo>
                  <a:cubicBezTo>
                    <a:pt x="160" y="199"/>
                    <a:pt x="162" y="199"/>
                    <a:pt x="164" y="199"/>
                  </a:cubicBezTo>
                  <a:cubicBezTo>
                    <a:pt x="170" y="200"/>
                    <a:pt x="175" y="196"/>
                    <a:pt x="176" y="191"/>
                  </a:cubicBezTo>
                  <a:cubicBezTo>
                    <a:pt x="201" y="92"/>
                    <a:pt x="289" y="24"/>
                    <a:pt x="390" y="24"/>
                  </a:cubicBezTo>
                  <a:cubicBezTo>
                    <a:pt x="512" y="24"/>
                    <a:pt x="612" y="123"/>
                    <a:pt x="612" y="246"/>
                  </a:cubicBezTo>
                  <a:cubicBezTo>
                    <a:pt x="612" y="251"/>
                    <a:pt x="612" y="257"/>
                    <a:pt x="611" y="262"/>
                  </a:cubicBezTo>
                  <a:cubicBezTo>
                    <a:pt x="611" y="267"/>
                    <a:pt x="613" y="271"/>
                    <a:pt x="617" y="273"/>
                  </a:cubicBezTo>
                  <a:cubicBezTo>
                    <a:pt x="650" y="292"/>
                    <a:pt x="670" y="328"/>
                    <a:pt x="670" y="366"/>
                  </a:cubicBezTo>
                  <a:cubicBezTo>
                    <a:pt x="670" y="427"/>
                    <a:pt x="623" y="478"/>
                    <a:pt x="565" y="478"/>
                  </a:cubicBezTo>
                  <a:cubicBezTo>
                    <a:pt x="559" y="478"/>
                    <a:pt x="554" y="483"/>
                    <a:pt x="554" y="489"/>
                  </a:cubicBezTo>
                  <a:cubicBezTo>
                    <a:pt x="554" y="496"/>
                    <a:pt x="559" y="501"/>
                    <a:pt x="565" y="501"/>
                  </a:cubicBezTo>
                  <a:cubicBezTo>
                    <a:pt x="635" y="501"/>
                    <a:pt x="693" y="439"/>
                    <a:pt x="693" y="366"/>
                  </a:cubicBezTo>
                  <a:cubicBezTo>
                    <a:pt x="693" y="323"/>
                    <a:pt x="672" y="280"/>
                    <a:pt x="635" y="257"/>
                  </a:cubicBezTo>
                  <a:cubicBezTo>
                    <a:pt x="635" y="253"/>
                    <a:pt x="635" y="249"/>
                    <a:pt x="635" y="246"/>
                  </a:cubicBezTo>
                  <a:cubicBezTo>
                    <a:pt x="635" y="110"/>
                    <a:pt x="526" y="0"/>
                    <a:pt x="390" y="0"/>
                  </a:cubicBezTo>
                  <a:cubicBezTo>
                    <a:pt x="282" y="0"/>
                    <a:pt x="186" y="72"/>
                    <a:pt x="156" y="175"/>
                  </a:cubicBezTo>
                  <a:cubicBezTo>
                    <a:pt x="71" y="175"/>
                    <a:pt x="0" y="250"/>
                    <a:pt x="0" y="337"/>
                  </a:cubicBezTo>
                  <a:cubicBezTo>
                    <a:pt x="0" y="426"/>
                    <a:pt x="72" y="501"/>
                    <a:pt x="157" y="501"/>
                  </a:cubicBezTo>
                </a:path>
              </a:pathLst>
            </a:custGeom>
            <a:solidFill>
              <a:schemeClr val="accent3"/>
            </a:solidFill>
            <a:ln>
              <a:noFill/>
            </a:ln>
          </p:spPr>
          <p:style>
            <a:lnRef idx="0"/>
            <a:fillRef idx="0"/>
            <a:effectRef idx="0"/>
            <a:fontRef idx="minor"/>
          </p:style>
        </p:sp>
      </p:grpSp>
      <p:grpSp>
        <p:nvGrpSpPr>
          <p:cNvPr id="1094" name="Group 32"/>
          <p:cNvGrpSpPr/>
          <p:nvPr/>
        </p:nvGrpSpPr>
        <p:grpSpPr>
          <a:xfrm>
            <a:off x="7985880" y="946800"/>
            <a:ext cx="327960" cy="428040"/>
            <a:chOff x="7985880" y="946800"/>
            <a:chExt cx="327960" cy="428040"/>
          </a:xfrm>
        </p:grpSpPr>
        <p:sp>
          <p:nvSpPr>
            <p:cNvPr id="1095" name="CustomShape 33"/>
            <p:cNvSpPr/>
            <p:nvPr/>
          </p:nvSpPr>
          <p:spPr>
            <a:xfrm>
              <a:off x="8101440" y="946800"/>
              <a:ext cx="88920" cy="84600"/>
            </a:xfrm>
            <a:custGeom>
              <a:avLst/>
              <a:gdLst/>
              <a:ahLst/>
              <a:rect l="l" t="t" r="r" b="b"/>
              <a:pathLst>
                <a:path w="148" h="150">
                  <a:moveTo>
                    <a:pt x="0" y="74"/>
                  </a:moveTo>
                  <a:lnTo>
                    <a:pt x="0" y="74"/>
                  </a:lnTo>
                  <a:cubicBezTo>
                    <a:pt x="0" y="115"/>
                    <a:pt x="33" y="149"/>
                    <a:pt x="74" y="149"/>
                  </a:cubicBezTo>
                  <a:cubicBezTo>
                    <a:pt x="114" y="149"/>
                    <a:pt x="147" y="115"/>
                    <a:pt x="147" y="74"/>
                  </a:cubicBezTo>
                  <a:cubicBezTo>
                    <a:pt x="147" y="33"/>
                    <a:pt x="114" y="0"/>
                    <a:pt x="74" y="0"/>
                  </a:cubicBezTo>
                  <a:cubicBezTo>
                    <a:pt x="33" y="0"/>
                    <a:pt x="0" y="33"/>
                    <a:pt x="0" y="74"/>
                  </a:cubicBezTo>
                  <a:close/>
                  <a:moveTo>
                    <a:pt x="125" y="74"/>
                  </a:moveTo>
                  <a:lnTo>
                    <a:pt x="125" y="74"/>
                  </a:lnTo>
                  <a:cubicBezTo>
                    <a:pt x="125" y="102"/>
                    <a:pt x="102" y="125"/>
                    <a:pt x="74" y="125"/>
                  </a:cubicBezTo>
                  <a:cubicBezTo>
                    <a:pt x="45" y="125"/>
                    <a:pt x="23" y="102"/>
                    <a:pt x="23" y="74"/>
                  </a:cubicBezTo>
                  <a:cubicBezTo>
                    <a:pt x="23" y="46"/>
                    <a:pt x="45" y="23"/>
                    <a:pt x="74" y="23"/>
                  </a:cubicBezTo>
                  <a:cubicBezTo>
                    <a:pt x="102" y="23"/>
                    <a:pt x="125" y="46"/>
                    <a:pt x="125" y="74"/>
                  </a:cubicBezTo>
                  <a:close/>
                </a:path>
              </a:pathLst>
            </a:custGeom>
            <a:solidFill>
              <a:schemeClr val="accent3"/>
            </a:solidFill>
            <a:ln>
              <a:noFill/>
            </a:ln>
          </p:spPr>
          <p:style>
            <a:lnRef idx="0"/>
            <a:fillRef idx="0"/>
            <a:effectRef idx="0"/>
            <a:fontRef idx="minor"/>
          </p:style>
        </p:sp>
        <p:sp>
          <p:nvSpPr>
            <p:cNvPr id="1096" name="CustomShape 34"/>
            <p:cNvSpPr/>
            <p:nvPr/>
          </p:nvSpPr>
          <p:spPr>
            <a:xfrm>
              <a:off x="7985880" y="1037160"/>
              <a:ext cx="294120" cy="302400"/>
            </a:xfrm>
            <a:custGeom>
              <a:avLst/>
              <a:gdLst/>
              <a:ahLst/>
              <a:rect l="l" t="t" r="r" b="b"/>
              <a:pathLst>
                <a:path w="494" h="532">
                  <a:moveTo>
                    <a:pt x="369" y="283"/>
                  </a:moveTo>
                  <a:lnTo>
                    <a:pt x="369" y="283"/>
                  </a:lnTo>
                  <a:cubicBezTo>
                    <a:pt x="382" y="296"/>
                    <a:pt x="400" y="303"/>
                    <a:pt x="420" y="303"/>
                  </a:cubicBezTo>
                  <a:cubicBezTo>
                    <a:pt x="460" y="303"/>
                    <a:pt x="493" y="270"/>
                    <a:pt x="493" y="229"/>
                  </a:cubicBezTo>
                  <a:cubicBezTo>
                    <a:pt x="493" y="187"/>
                    <a:pt x="460" y="154"/>
                    <a:pt x="420" y="154"/>
                  </a:cubicBezTo>
                  <a:cubicBezTo>
                    <a:pt x="410" y="154"/>
                    <a:pt x="402" y="156"/>
                    <a:pt x="395" y="159"/>
                  </a:cubicBezTo>
                  <a:cubicBezTo>
                    <a:pt x="395" y="115"/>
                    <a:pt x="395" y="115"/>
                    <a:pt x="395" y="115"/>
                  </a:cubicBezTo>
                  <a:cubicBezTo>
                    <a:pt x="395" y="52"/>
                    <a:pt x="343" y="0"/>
                    <a:pt x="280" y="0"/>
                  </a:cubicBezTo>
                  <a:cubicBezTo>
                    <a:pt x="255" y="0"/>
                    <a:pt x="255" y="0"/>
                    <a:pt x="255" y="0"/>
                  </a:cubicBezTo>
                  <a:cubicBezTo>
                    <a:pt x="200" y="0"/>
                    <a:pt x="154" y="40"/>
                    <a:pt x="144" y="93"/>
                  </a:cubicBezTo>
                  <a:cubicBezTo>
                    <a:pt x="137" y="92"/>
                    <a:pt x="132" y="91"/>
                    <a:pt x="126" y="91"/>
                  </a:cubicBezTo>
                  <a:cubicBezTo>
                    <a:pt x="85" y="91"/>
                    <a:pt x="52" y="124"/>
                    <a:pt x="52" y="166"/>
                  </a:cubicBezTo>
                  <a:cubicBezTo>
                    <a:pt x="52" y="206"/>
                    <a:pt x="85" y="239"/>
                    <a:pt x="126" y="239"/>
                  </a:cubicBezTo>
                  <a:cubicBezTo>
                    <a:pt x="131" y="239"/>
                    <a:pt x="136" y="239"/>
                    <a:pt x="141" y="238"/>
                  </a:cubicBezTo>
                  <a:cubicBezTo>
                    <a:pt x="141" y="249"/>
                    <a:pt x="141" y="249"/>
                    <a:pt x="141" y="249"/>
                  </a:cubicBezTo>
                  <a:cubicBezTo>
                    <a:pt x="141" y="249"/>
                    <a:pt x="139" y="249"/>
                    <a:pt x="138" y="249"/>
                  </a:cubicBezTo>
                  <a:cubicBezTo>
                    <a:pt x="115" y="249"/>
                    <a:pt x="115" y="249"/>
                    <a:pt x="115" y="249"/>
                  </a:cubicBezTo>
                  <a:cubicBezTo>
                    <a:pt x="51" y="249"/>
                    <a:pt x="0" y="300"/>
                    <a:pt x="0" y="363"/>
                  </a:cubicBezTo>
                  <a:cubicBezTo>
                    <a:pt x="0" y="520"/>
                    <a:pt x="0" y="520"/>
                    <a:pt x="0" y="520"/>
                  </a:cubicBezTo>
                  <a:cubicBezTo>
                    <a:pt x="0" y="526"/>
                    <a:pt x="5" y="531"/>
                    <a:pt x="11" y="531"/>
                  </a:cubicBezTo>
                  <a:cubicBezTo>
                    <a:pt x="242" y="531"/>
                    <a:pt x="242" y="531"/>
                    <a:pt x="242" y="531"/>
                  </a:cubicBezTo>
                  <a:cubicBezTo>
                    <a:pt x="248" y="531"/>
                    <a:pt x="253" y="526"/>
                    <a:pt x="253" y="520"/>
                  </a:cubicBezTo>
                  <a:cubicBezTo>
                    <a:pt x="253" y="363"/>
                    <a:pt x="253" y="363"/>
                    <a:pt x="253" y="363"/>
                  </a:cubicBezTo>
                  <a:cubicBezTo>
                    <a:pt x="253" y="332"/>
                    <a:pt x="241" y="304"/>
                    <a:pt x="220" y="283"/>
                  </a:cubicBezTo>
                  <a:lnTo>
                    <a:pt x="369" y="283"/>
                  </a:lnTo>
                  <a:close/>
                  <a:moveTo>
                    <a:pt x="471" y="229"/>
                  </a:moveTo>
                  <a:lnTo>
                    <a:pt x="471" y="229"/>
                  </a:lnTo>
                  <a:cubicBezTo>
                    <a:pt x="471" y="257"/>
                    <a:pt x="448" y="279"/>
                    <a:pt x="420" y="279"/>
                  </a:cubicBezTo>
                  <a:cubicBezTo>
                    <a:pt x="391" y="279"/>
                    <a:pt x="369" y="257"/>
                    <a:pt x="369" y="229"/>
                  </a:cubicBezTo>
                  <a:cubicBezTo>
                    <a:pt x="369" y="201"/>
                    <a:pt x="391" y="178"/>
                    <a:pt x="420" y="178"/>
                  </a:cubicBezTo>
                  <a:cubicBezTo>
                    <a:pt x="448" y="178"/>
                    <a:pt x="471" y="201"/>
                    <a:pt x="471" y="229"/>
                  </a:cubicBezTo>
                  <a:close/>
                  <a:moveTo>
                    <a:pt x="75" y="166"/>
                  </a:moveTo>
                  <a:lnTo>
                    <a:pt x="75" y="166"/>
                  </a:lnTo>
                  <a:cubicBezTo>
                    <a:pt x="75" y="137"/>
                    <a:pt x="98" y="115"/>
                    <a:pt x="126" y="115"/>
                  </a:cubicBezTo>
                  <a:cubicBezTo>
                    <a:pt x="154" y="115"/>
                    <a:pt x="177" y="137"/>
                    <a:pt x="177" y="166"/>
                  </a:cubicBezTo>
                  <a:cubicBezTo>
                    <a:pt x="177" y="194"/>
                    <a:pt x="154" y="217"/>
                    <a:pt x="126" y="217"/>
                  </a:cubicBezTo>
                  <a:cubicBezTo>
                    <a:pt x="98" y="217"/>
                    <a:pt x="75" y="194"/>
                    <a:pt x="75" y="166"/>
                  </a:cubicBezTo>
                  <a:close/>
                  <a:moveTo>
                    <a:pt x="164" y="229"/>
                  </a:moveTo>
                  <a:lnTo>
                    <a:pt x="164" y="229"/>
                  </a:lnTo>
                  <a:cubicBezTo>
                    <a:pt x="186" y="216"/>
                    <a:pt x="201" y="193"/>
                    <a:pt x="201" y="166"/>
                  </a:cubicBezTo>
                  <a:cubicBezTo>
                    <a:pt x="201" y="138"/>
                    <a:pt x="186" y="116"/>
                    <a:pt x="166" y="102"/>
                  </a:cubicBezTo>
                  <a:cubicBezTo>
                    <a:pt x="172" y="57"/>
                    <a:pt x="210" y="24"/>
                    <a:pt x="255" y="24"/>
                  </a:cubicBezTo>
                  <a:cubicBezTo>
                    <a:pt x="280" y="24"/>
                    <a:pt x="280" y="24"/>
                    <a:pt x="280" y="24"/>
                  </a:cubicBezTo>
                  <a:cubicBezTo>
                    <a:pt x="330" y="24"/>
                    <a:pt x="371" y="65"/>
                    <a:pt x="371" y="115"/>
                  </a:cubicBezTo>
                  <a:cubicBezTo>
                    <a:pt x="371" y="173"/>
                    <a:pt x="371" y="173"/>
                    <a:pt x="371" y="173"/>
                  </a:cubicBezTo>
                  <a:cubicBezTo>
                    <a:pt x="355" y="186"/>
                    <a:pt x="345" y="206"/>
                    <a:pt x="345" y="229"/>
                  </a:cubicBezTo>
                  <a:cubicBezTo>
                    <a:pt x="345" y="239"/>
                    <a:pt x="348" y="250"/>
                    <a:pt x="352" y="259"/>
                  </a:cubicBezTo>
                  <a:cubicBezTo>
                    <a:pt x="188" y="259"/>
                    <a:pt x="188" y="259"/>
                    <a:pt x="188" y="259"/>
                  </a:cubicBezTo>
                  <a:cubicBezTo>
                    <a:pt x="188" y="259"/>
                    <a:pt x="188" y="260"/>
                    <a:pt x="187" y="260"/>
                  </a:cubicBezTo>
                  <a:cubicBezTo>
                    <a:pt x="180" y="256"/>
                    <a:pt x="173" y="254"/>
                    <a:pt x="164" y="252"/>
                  </a:cubicBezTo>
                  <a:lnTo>
                    <a:pt x="164" y="229"/>
                  </a:lnTo>
                  <a:close/>
                  <a:moveTo>
                    <a:pt x="230" y="508"/>
                  </a:moveTo>
                  <a:lnTo>
                    <a:pt x="230" y="508"/>
                  </a:lnTo>
                  <a:cubicBezTo>
                    <a:pt x="23" y="508"/>
                    <a:pt x="23" y="508"/>
                    <a:pt x="23" y="508"/>
                  </a:cubicBezTo>
                  <a:cubicBezTo>
                    <a:pt x="23" y="363"/>
                    <a:pt x="23" y="363"/>
                    <a:pt x="23" y="363"/>
                  </a:cubicBezTo>
                  <a:cubicBezTo>
                    <a:pt x="23" y="312"/>
                    <a:pt x="64" y="272"/>
                    <a:pt x="115" y="272"/>
                  </a:cubicBezTo>
                  <a:cubicBezTo>
                    <a:pt x="138" y="272"/>
                    <a:pt x="138" y="272"/>
                    <a:pt x="138" y="272"/>
                  </a:cubicBezTo>
                  <a:cubicBezTo>
                    <a:pt x="188" y="272"/>
                    <a:pt x="230" y="312"/>
                    <a:pt x="230" y="363"/>
                  </a:cubicBezTo>
                  <a:lnTo>
                    <a:pt x="230" y="508"/>
                  </a:lnTo>
                  <a:close/>
                </a:path>
              </a:pathLst>
            </a:custGeom>
            <a:solidFill>
              <a:schemeClr val="accent3"/>
            </a:solidFill>
            <a:ln>
              <a:noFill/>
            </a:ln>
          </p:spPr>
          <p:style>
            <a:lnRef idx="0"/>
            <a:fillRef idx="0"/>
            <a:effectRef idx="0"/>
            <a:fontRef idx="minor"/>
          </p:style>
        </p:sp>
        <p:sp>
          <p:nvSpPr>
            <p:cNvPr id="1097" name="CustomShape 35"/>
            <p:cNvSpPr/>
            <p:nvPr/>
          </p:nvSpPr>
          <p:spPr>
            <a:xfrm>
              <a:off x="8161920" y="1215000"/>
              <a:ext cx="151920" cy="159840"/>
            </a:xfrm>
            <a:custGeom>
              <a:avLst/>
              <a:gdLst/>
              <a:ahLst/>
              <a:rect l="l" t="t" r="r" b="b"/>
              <a:pathLst>
                <a:path w="255" h="283">
                  <a:moveTo>
                    <a:pt x="138" y="0"/>
                  </a:moveTo>
                  <a:lnTo>
                    <a:pt x="138" y="0"/>
                  </a:lnTo>
                  <a:cubicBezTo>
                    <a:pt x="114" y="0"/>
                    <a:pt x="114" y="0"/>
                    <a:pt x="114" y="0"/>
                  </a:cubicBezTo>
                  <a:cubicBezTo>
                    <a:pt x="51" y="0"/>
                    <a:pt x="0" y="51"/>
                    <a:pt x="0" y="115"/>
                  </a:cubicBezTo>
                  <a:cubicBezTo>
                    <a:pt x="0" y="271"/>
                    <a:pt x="0" y="271"/>
                    <a:pt x="0" y="271"/>
                  </a:cubicBezTo>
                  <a:cubicBezTo>
                    <a:pt x="0" y="277"/>
                    <a:pt x="5" y="282"/>
                    <a:pt x="11" y="282"/>
                  </a:cubicBezTo>
                  <a:cubicBezTo>
                    <a:pt x="241" y="282"/>
                    <a:pt x="241" y="282"/>
                    <a:pt x="241" y="282"/>
                  </a:cubicBezTo>
                  <a:cubicBezTo>
                    <a:pt x="247" y="282"/>
                    <a:pt x="254" y="277"/>
                    <a:pt x="254" y="271"/>
                  </a:cubicBezTo>
                  <a:cubicBezTo>
                    <a:pt x="254" y="115"/>
                    <a:pt x="254" y="115"/>
                    <a:pt x="254" y="115"/>
                  </a:cubicBezTo>
                  <a:cubicBezTo>
                    <a:pt x="254" y="51"/>
                    <a:pt x="202" y="0"/>
                    <a:pt x="138" y="0"/>
                  </a:cubicBezTo>
                  <a:close/>
                  <a:moveTo>
                    <a:pt x="230" y="260"/>
                  </a:moveTo>
                  <a:lnTo>
                    <a:pt x="230" y="260"/>
                  </a:lnTo>
                  <a:cubicBezTo>
                    <a:pt x="22" y="260"/>
                    <a:pt x="22" y="260"/>
                    <a:pt x="22" y="260"/>
                  </a:cubicBezTo>
                  <a:cubicBezTo>
                    <a:pt x="22" y="115"/>
                    <a:pt x="22" y="115"/>
                    <a:pt x="22" y="115"/>
                  </a:cubicBezTo>
                  <a:cubicBezTo>
                    <a:pt x="22" y="64"/>
                    <a:pt x="64" y="23"/>
                    <a:pt x="114" y="23"/>
                  </a:cubicBezTo>
                  <a:cubicBezTo>
                    <a:pt x="138" y="23"/>
                    <a:pt x="138" y="23"/>
                    <a:pt x="138" y="23"/>
                  </a:cubicBezTo>
                  <a:cubicBezTo>
                    <a:pt x="189" y="23"/>
                    <a:pt x="230" y="64"/>
                    <a:pt x="230" y="115"/>
                  </a:cubicBezTo>
                  <a:lnTo>
                    <a:pt x="230" y="260"/>
                  </a:lnTo>
                  <a:close/>
                </a:path>
              </a:pathLst>
            </a:custGeom>
            <a:solidFill>
              <a:schemeClr val="accent3"/>
            </a:solidFill>
            <a:ln>
              <a:noFill/>
            </a:ln>
          </p:spPr>
          <p:style>
            <a:lnRef idx="0"/>
            <a:fillRef idx="0"/>
            <a:effectRef idx="0"/>
            <a:fontRef idx="minor"/>
          </p:style>
        </p:sp>
      </p:grpSp>
      <p:sp>
        <p:nvSpPr>
          <p:cNvPr id="1098" name="CustomShape 36"/>
          <p:cNvSpPr/>
          <p:nvPr/>
        </p:nvSpPr>
        <p:spPr>
          <a:xfrm>
            <a:off x="8368200" y="1103400"/>
            <a:ext cx="634320" cy="368640"/>
          </a:xfrm>
          <a:custGeom>
            <a:avLst/>
            <a:gdLst/>
            <a:ahLst/>
            <a:rect l="l" t="t" r="r" b="b"/>
            <a:pathLst>
              <a:path w="810" h="473">
                <a:moveTo>
                  <a:pt x="628" y="112"/>
                </a:moveTo>
                <a:lnTo>
                  <a:pt x="628" y="112"/>
                </a:lnTo>
                <a:cubicBezTo>
                  <a:pt x="612" y="112"/>
                  <a:pt x="597" y="115"/>
                  <a:pt x="581" y="119"/>
                </a:cubicBezTo>
                <a:cubicBezTo>
                  <a:pt x="553" y="48"/>
                  <a:pt x="485" y="0"/>
                  <a:pt x="409" y="0"/>
                </a:cubicBezTo>
                <a:cubicBezTo>
                  <a:pt x="319" y="0"/>
                  <a:pt x="244" y="65"/>
                  <a:pt x="228" y="152"/>
                </a:cubicBezTo>
                <a:cubicBezTo>
                  <a:pt x="207" y="144"/>
                  <a:pt x="188" y="140"/>
                  <a:pt x="167" y="140"/>
                </a:cubicBezTo>
                <a:cubicBezTo>
                  <a:pt x="75" y="140"/>
                  <a:pt x="0" y="215"/>
                  <a:pt x="0" y="306"/>
                </a:cubicBezTo>
                <a:cubicBezTo>
                  <a:pt x="0" y="389"/>
                  <a:pt x="62" y="459"/>
                  <a:pt x="145" y="471"/>
                </a:cubicBezTo>
                <a:cubicBezTo>
                  <a:pt x="643" y="472"/>
                  <a:pt x="643" y="472"/>
                  <a:pt x="643" y="472"/>
                </a:cubicBezTo>
                <a:cubicBezTo>
                  <a:pt x="736" y="465"/>
                  <a:pt x="809" y="386"/>
                  <a:pt x="809" y="293"/>
                </a:cubicBezTo>
                <a:cubicBezTo>
                  <a:pt x="809" y="193"/>
                  <a:pt x="728" y="112"/>
                  <a:pt x="628" y="112"/>
                </a:cubicBezTo>
                <a:close/>
                <a:moveTo>
                  <a:pt x="642" y="449"/>
                </a:moveTo>
                <a:lnTo>
                  <a:pt x="642" y="449"/>
                </a:lnTo>
                <a:cubicBezTo>
                  <a:pt x="146" y="448"/>
                  <a:pt x="146" y="448"/>
                  <a:pt x="146" y="448"/>
                </a:cubicBezTo>
                <a:cubicBezTo>
                  <a:pt x="76" y="438"/>
                  <a:pt x="23" y="377"/>
                  <a:pt x="23" y="306"/>
                </a:cubicBezTo>
                <a:cubicBezTo>
                  <a:pt x="23" y="227"/>
                  <a:pt x="88" y="163"/>
                  <a:pt x="167" y="163"/>
                </a:cubicBezTo>
                <a:cubicBezTo>
                  <a:pt x="189" y="163"/>
                  <a:pt x="211" y="169"/>
                  <a:pt x="232" y="179"/>
                </a:cubicBezTo>
                <a:cubicBezTo>
                  <a:pt x="236" y="182"/>
                  <a:pt x="240" y="182"/>
                  <a:pt x="243" y="179"/>
                </a:cubicBezTo>
                <a:cubicBezTo>
                  <a:pt x="246" y="177"/>
                  <a:pt x="248" y="174"/>
                  <a:pt x="249" y="170"/>
                </a:cubicBezTo>
                <a:cubicBezTo>
                  <a:pt x="257" y="87"/>
                  <a:pt x="326" y="24"/>
                  <a:pt x="409" y="24"/>
                </a:cubicBezTo>
                <a:cubicBezTo>
                  <a:pt x="479" y="24"/>
                  <a:pt x="541" y="69"/>
                  <a:pt x="562" y="138"/>
                </a:cubicBezTo>
                <a:cubicBezTo>
                  <a:pt x="563" y="140"/>
                  <a:pt x="566" y="143"/>
                  <a:pt x="569" y="144"/>
                </a:cubicBezTo>
                <a:cubicBezTo>
                  <a:pt x="571" y="146"/>
                  <a:pt x="575" y="146"/>
                  <a:pt x="577" y="145"/>
                </a:cubicBezTo>
                <a:cubicBezTo>
                  <a:pt x="595" y="139"/>
                  <a:pt x="611" y="136"/>
                  <a:pt x="628" y="136"/>
                </a:cubicBezTo>
                <a:cubicBezTo>
                  <a:pt x="716" y="136"/>
                  <a:pt x="786" y="207"/>
                  <a:pt x="786" y="293"/>
                </a:cubicBezTo>
                <a:cubicBezTo>
                  <a:pt x="786" y="374"/>
                  <a:pt x="722" y="442"/>
                  <a:pt x="642" y="449"/>
                </a:cubicBezTo>
                <a:close/>
              </a:path>
            </a:pathLst>
          </a:custGeom>
          <a:solidFill>
            <a:schemeClr val="accent3"/>
          </a:solidFill>
          <a:ln>
            <a:noFill/>
          </a:ln>
        </p:spPr>
        <p:style>
          <a:lnRef idx="0"/>
          <a:fillRef idx="0"/>
          <a:effectRef idx="0"/>
          <a:fontRef idx="minor"/>
        </p:style>
      </p:sp>
      <p:grpSp>
        <p:nvGrpSpPr>
          <p:cNvPr id="1099" name="Group 37"/>
          <p:cNvGrpSpPr/>
          <p:nvPr/>
        </p:nvGrpSpPr>
        <p:grpSpPr>
          <a:xfrm>
            <a:off x="8285040" y="363600"/>
            <a:ext cx="812880" cy="736200"/>
            <a:chOff x="8285040" y="363600"/>
            <a:chExt cx="812880" cy="736200"/>
          </a:xfrm>
        </p:grpSpPr>
        <p:sp>
          <p:nvSpPr>
            <p:cNvPr id="1100" name="CustomShape 38"/>
            <p:cNvSpPr/>
            <p:nvPr/>
          </p:nvSpPr>
          <p:spPr>
            <a:xfrm>
              <a:off x="8886960" y="926640"/>
              <a:ext cx="86400" cy="119880"/>
            </a:xfrm>
            <a:custGeom>
              <a:avLst/>
              <a:gdLst/>
              <a:ahLst/>
              <a:rect l="l" t="t" r="r" b="b"/>
              <a:pathLst>
                <a:path w="79" h="109">
                  <a:moveTo>
                    <a:pt x="39" y="0"/>
                  </a:moveTo>
                  <a:lnTo>
                    <a:pt x="39" y="0"/>
                  </a:lnTo>
                  <a:cubicBezTo>
                    <a:pt x="17" y="0"/>
                    <a:pt x="0" y="17"/>
                    <a:pt x="0" y="39"/>
                  </a:cubicBezTo>
                  <a:cubicBezTo>
                    <a:pt x="0" y="56"/>
                    <a:pt x="12" y="71"/>
                    <a:pt x="28" y="75"/>
                  </a:cubicBezTo>
                  <a:cubicBezTo>
                    <a:pt x="28" y="97"/>
                    <a:pt x="28" y="97"/>
                    <a:pt x="28" y="97"/>
                  </a:cubicBezTo>
                  <a:cubicBezTo>
                    <a:pt x="28" y="103"/>
                    <a:pt x="33" y="108"/>
                    <a:pt x="39" y="108"/>
                  </a:cubicBezTo>
                  <a:cubicBezTo>
                    <a:pt x="45" y="108"/>
                    <a:pt x="51" y="103"/>
                    <a:pt x="51" y="97"/>
                  </a:cubicBezTo>
                  <a:cubicBezTo>
                    <a:pt x="51" y="75"/>
                    <a:pt x="51" y="75"/>
                    <a:pt x="51" y="75"/>
                  </a:cubicBezTo>
                  <a:cubicBezTo>
                    <a:pt x="66" y="71"/>
                    <a:pt x="78" y="56"/>
                    <a:pt x="78" y="39"/>
                  </a:cubicBezTo>
                  <a:cubicBezTo>
                    <a:pt x="78" y="17"/>
                    <a:pt x="61" y="0"/>
                    <a:pt x="39" y="0"/>
                  </a:cubicBezTo>
                  <a:close/>
                  <a:moveTo>
                    <a:pt x="39" y="54"/>
                  </a:moveTo>
                  <a:lnTo>
                    <a:pt x="39" y="54"/>
                  </a:lnTo>
                  <a:cubicBezTo>
                    <a:pt x="31" y="54"/>
                    <a:pt x="24" y="47"/>
                    <a:pt x="24" y="39"/>
                  </a:cubicBezTo>
                  <a:cubicBezTo>
                    <a:pt x="24" y="30"/>
                    <a:pt x="31" y="23"/>
                    <a:pt x="39" y="23"/>
                  </a:cubicBezTo>
                  <a:cubicBezTo>
                    <a:pt x="48" y="23"/>
                    <a:pt x="55" y="30"/>
                    <a:pt x="55" y="39"/>
                  </a:cubicBezTo>
                  <a:cubicBezTo>
                    <a:pt x="55" y="47"/>
                    <a:pt x="48" y="54"/>
                    <a:pt x="39" y="54"/>
                  </a:cubicBezTo>
                  <a:close/>
                </a:path>
              </a:pathLst>
            </a:custGeom>
            <a:solidFill>
              <a:schemeClr val="accent3"/>
            </a:solidFill>
            <a:ln>
              <a:noFill/>
            </a:ln>
          </p:spPr>
          <p:style>
            <a:lnRef idx="0"/>
            <a:fillRef idx="0"/>
            <a:effectRef idx="0"/>
            <a:fontRef idx="minor"/>
          </p:style>
        </p:sp>
        <p:sp>
          <p:nvSpPr>
            <p:cNvPr id="1101" name="CustomShape 39"/>
            <p:cNvSpPr/>
            <p:nvPr/>
          </p:nvSpPr>
          <p:spPr>
            <a:xfrm>
              <a:off x="8285040" y="363600"/>
              <a:ext cx="812880" cy="736200"/>
            </a:xfrm>
            <a:custGeom>
              <a:avLst/>
              <a:gdLst/>
              <a:ahLst/>
              <a:rect l="l" t="t" r="r" b="b"/>
              <a:pathLst>
                <a:path w="747" h="673">
                  <a:moveTo>
                    <a:pt x="703" y="473"/>
                  </a:moveTo>
                  <a:lnTo>
                    <a:pt x="703" y="473"/>
                  </a:lnTo>
                  <a:cubicBezTo>
                    <a:pt x="703" y="470"/>
                    <a:pt x="703" y="467"/>
                    <a:pt x="703" y="464"/>
                  </a:cubicBezTo>
                  <a:cubicBezTo>
                    <a:pt x="703" y="454"/>
                    <a:pt x="700" y="443"/>
                    <a:pt x="698" y="434"/>
                  </a:cubicBezTo>
                  <a:cubicBezTo>
                    <a:pt x="698" y="433"/>
                    <a:pt x="699" y="432"/>
                    <a:pt x="699" y="432"/>
                  </a:cubicBezTo>
                  <a:cubicBezTo>
                    <a:pt x="699" y="76"/>
                    <a:pt x="699" y="76"/>
                    <a:pt x="699" y="76"/>
                  </a:cubicBezTo>
                  <a:cubicBezTo>
                    <a:pt x="699" y="36"/>
                    <a:pt x="664" y="0"/>
                    <a:pt x="625" y="0"/>
                  </a:cubicBezTo>
                  <a:cubicBezTo>
                    <a:pt x="72" y="0"/>
                    <a:pt x="72" y="0"/>
                    <a:pt x="72" y="0"/>
                  </a:cubicBezTo>
                  <a:cubicBezTo>
                    <a:pt x="51" y="0"/>
                    <a:pt x="32" y="10"/>
                    <a:pt x="18" y="27"/>
                  </a:cubicBezTo>
                  <a:cubicBezTo>
                    <a:pt x="17" y="27"/>
                    <a:pt x="17" y="27"/>
                    <a:pt x="17" y="27"/>
                  </a:cubicBezTo>
                  <a:cubicBezTo>
                    <a:pt x="17" y="27"/>
                    <a:pt x="17" y="28"/>
                    <a:pt x="16" y="28"/>
                  </a:cubicBezTo>
                  <a:cubicBezTo>
                    <a:pt x="6" y="41"/>
                    <a:pt x="0" y="58"/>
                    <a:pt x="0" y="76"/>
                  </a:cubicBezTo>
                  <a:cubicBezTo>
                    <a:pt x="0" y="455"/>
                    <a:pt x="0" y="455"/>
                    <a:pt x="0" y="455"/>
                  </a:cubicBezTo>
                  <a:cubicBezTo>
                    <a:pt x="0" y="491"/>
                    <a:pt x="32" y="536"/>
                    <a:pt x="72" y="536"/>
                  </a:cubicBezTo>
                  <a:cubicBezTo>
                    <a:pt x="442" y="536"/>
                    <a:pt x="442" y="536"/>
                    <a:pt x="442" y="536"/>
                  </a:cubicBezTo>
                  <a:cubicBezTo>
                    <a:pt x="442" y="624"/>
                    <a:pt x="442" y="624"/>
                    <a:pt x="442" y="624"/>
                  </a:cubicBezTo>
                  <a:cubicBezTo>
                    <a:pt x="442" y="650"/>
                    <a:pt x="464" y="672"/>
                    <a:pt x="490" y="672"/>
                  </a:cubicBezTo>
                  <a:cubicBezTo>
                    <a:pt x="698" y="672"/>
                    <a:pt x="698" y="672"/>
                    <a:pt x="698" y="672"/>
                  </a:cubicBezTo>
                  <a:cubicBezTo>
                    <a:pt x="724" y="672"/>
                    <a:pt x="746" y="650"/>
                    <a:pt x="746" y="624"/>
                  </a:cubicBezTo>
                  <a:cubicBezTo>
                    <a:pt x="746" y="519"/>
                    <a:pt x="746" y="519"/>
                    <a:pt x="746" y="519"/>
                  </a:cubicBezTo>
                  <a:cubicBezTo>
                    <a:pt x="746" y="495"/>
                    <a:pt x="726" y="476"/>
                    <a:pt x="703" y="473"/>
                  </a:cubicBezTo>
                  <a:close/>
                  <a:moveTo>
                    <a:pt x="511" y="472"/>
                  </a:moveTo>
                  <a:lnTo>
                    <a:pt x="511" y="472"/>
                  </a:lnTo>
                  <a:cubicBezTo>
                    <a:pt x="511" y="469"/>
                    <a:pt x="511" y="467"/>
                    <a:pt x="511" y="464"/>
                  </a:cubicBezTo>
                  <a:cubicBezTo>
                    <a:pt x="511" y="414"/>
                    <a:pt x="548" y="373"/>
                    <a:pt x="595" y="373"/>
                  </a:cubicBezTo>
                  <a:cubicBezTo>
                    <a:pt x="642" y="373"/>
                    <a:pt x="680" y="414"/>
                    <a:pt x="680" y="464"/>
                  </a:cubicBezTo>
                  <a:cubicBezTo>
                    <a:pt x="680" y="467"/>
                    <a:pt x="680" y="469"/>
                    <a:pt x="679" y="472"/>
                  </a:cubicBezTo>
                  <a:lnTo>
                    <a:pt x="511" y="472"/>
                  </a:lnTo>
                  <a:close/>
                  <a:moveTo>
                    <a:pt x="595" y="350"/>
                  </a:moveTo>
                  <a:lnTo>
                    <a:pt x="595" y="350"/>
                  </a:lnTo>
                  <a:cubicBezTo>
                    <a:pt x="575" y="350"/>
                    <a:pt x="558" y="356"/>
                    <a:pt x="542" y="365"/>
                  </a:cubicBezTo>
                  <a:cubicBezTo>
                    <a:pt x="454" y="285"/>
                    <a:pt x="454" y="285"/>
                    <a:pt x="454" y="285"/>
                  </a:cubicBezTo>
                  <a:cubicBezTo>
                    <a:pt x="670" y="54"/>
                    <a:pt x="670" y="54"/>
                    <a:pt x="670" y="54"/>
                  </a:cubicBezTo>
                  <a:cubicBezTo>
                    <a:pt x="673" y="61"/>
                    <a:pt x="675" y="67"/>
                    <a:pt x="675" y="76"/>
                  </a:cubicBezTo>
                  <a:cubicBezTo>
                    <a:pt x="675" y="389"/>
                    <a:pt x="675" y="389"/>
                    <a:pt x="675" y="389"/>
                  </a:cubicBezTo>
                  <a:cubicBezTo>
                    <a:pt x="656" y="365"/>
                    <a:pt x="628" y="350"/>
                    <a:pt x="595" y="350"/>
                  </a:cubicBezTo>
                  <a:close/>
                  <a:moveTo>
                    <a:pt x="625" y="23"/>
                  </a:moveTo>
                  <a:lnTo>
                    <a:pt x="625" y="23"/>
                  </a:lnTo>
                  <a:cubicBezTo>
                    <a:pt x="637" y="23"/>
                    <a:pt x="647" y="28"/>
                    <a:pt x="656" y="35"/>
                  </a:cubicBezTo>
                  <a:cubicBezTo>
                    <a:pt x="408" y="301"/>
                    <a:pt x="408" y="301"/>
                    <a:pt x="408" y="301"/>
                  </a:cubicBezTo>
                  <a:cubicBezTo>
                    <a:pt x="377" y="335"/>
                    <a:pt x="321" y="335"/>
                    <a:pt x="290" y="301"/>
                  </a:cubicBezTo>
                  <a:cubicBezTo>
                    <a:pt x="41" y="35"/>
                    <a:pt x="41" y="35"/>
                    <a:pt x="41" y="35"/>
                  </a:cubicBezTo>
                  <a:cubicBezTo>
                    <a:pt x="51" y="28"/>
                    <a:pt x="61" y="23"/>
                    <a:pt x="72" y="23"/>
                  </a:cubicBezTo>
                  <a:lnTo>
                    <a:pt x="625" y="23"/>
                  </a:lnTo>
                  <a:close/>
                  <a:moveTo>
                    <a:pt x="444" y="513"/>
                  </a:moveTo>
                  <a:lnTo>
                    <a:pt x="444" y="513"/>
                  </a:lnTo>
                  <a:cubicBezTo>
                    <a:pt x="443" y="513"/>
                    <a:pt x="443" y="513"/>
                    <a:pt x="442" y="513"/>
                  </a:cubicBezTo>
                  <a:cubicBezTo>
                    <a:pt x="72" y="513"/>
                    <a:pt x="72" y="513"/>
                    <a:pt x="72" y="513"/>
                  </a:cubicBezTo>
                  <a:cubicBezTo>
                    <a:pt x="47" y="513"/>
                    <a:pt x="23" y="480"/>
                    <a:pt x="23" y="455"/>
                  </a:cubicBezTo>
                  <a:cubicBezTo>
                    <a:pt x="23" y="76"/>
                    <a:pt x="23" y="76"/>
                    <a:pt x="23" y="76"/>
                  </a:cubicBezTo>
                  <a:cubicBezTo>
                    <a:pt x="23" y="68"/>
                    <a:pt x="25" y="61"/>
                    <a:pt x="28" y="55"/>
                  </a:cubicBezTo>
                  <a:cubicBezTo>
                    <a:pt x="243" y="285"/>
                    <a:pt x="243" y="285"/>
                    <a:pt x="243" y="285"/>
                  </a:cubicBezTo>
                  <a:cubicBezTo>
                    <a:pt x="93" y="422"/>
                    <a:pt x="93" y="422"/>
                    <a:pt x="93" y="422"/>
                  </a:cubicBezTo>
                  <a:cubicBezTo>
                    <a:pt x="88" y="428"/>
                    <a:pt x="88" y="435"/>
                    <a:pt x="92" y="439"/>
                  </a:cubicBezTo>
                  <a:cubicBezTo>
                    <a:pt x="94" y="442"/>
                    <a:pt x="98" y="443"/>
                    <a:pt x="101" y="443"/>
                  </a:cubicBezTo>
                  <a:cubicBezTo>
                    <a:pt x="104" y="443"/>
                    <a:pt x="106" y="442"/>
                    <a:pt x="109" y="440"/>
                  </a:cubicBezTo>
                  <a:cubicBezTo>
                    <a:pt x="260" y="302"/>
                    <a:pt x="260" y="302"/>
                    <a:pt x="260" y="302"/>
                  </a:cubicBezTo>
                  <a:cubicBezTo>
                    <a:pt x="274" y="316"/>
                    <a:pt x="274" y="316"/>
                    <a:pt x="274" y="316"/>
                  </a:cubicBezTo>
                  <a:cubicBezTo>
                    <a:pt x="293" y="338"/>
                    <a:pt x="320" y="351"/>
                    <a:pt x="349" y="351"/>
                  </a:cubicBezTo>
                  <a:cubicBezTo>
                    <a:pt x="378" y="351"/>
                    <a:pt x="405" y="338"/>
                    <a:pt x="425" y="316"/>
                  </a:cubicBezTo>
                  <a:cubicBezTo>
                    <a:pt x="438" y="302"/>
                    <a:pt x="438" y="302"/>
                    <a:pt x="438" y="302"/>
                  </a:cubicBezTo>
                  <a:cubicBezTo>
                    <a:pt x="523" y="380"/>
                    <a:pt x="523" y="380"/>
                    <a:pt x="523" y="380"/>
                  </a:cubicBezTo>
                  <a:cubicBezTo>
                    <a:pt x="502" y="401"/>
                    <a:pt x="487" y="431"/>
                    <a:pt x="487" y="464"/>
                  </a:cubicBezTo>
                  <a:cubicBezTo>
                    <a:pt x="487" y="467"/>
                    <a:pt x="488" y="470"/>
                    <a:pt x="488" y="472"/>
                  </a:cubicBezTo>
                  <a:cubicBezTo>
                    <a:pt x="465" y="473"/>
                    <a:pt x="447" y="491"/>
                    <a:pt x="444" y="513"/>
                  </a:cubicBezTo>
                  <a:close/>
                  <a:moveTo>
                    <a:pt x="722" y="624"/>
                  </a:moveTo>
                  <a:lnTo>
                    <a:pt x="722" y="624"/>
                  </a:lnTo>
                  <a:cubicBezTo>
                    <a:pt x="722" y="638"/>
                    <a:pt x="712" y="648"/>
                    <a:pt x="698" y="648"/>
                  </a:cubicBezTo>
                  <a:cubicBezTo>
                    <a:pt x="490" y="648"/>
                    <a:pt x="490" y="648"/>
                    <a:pt x="490" y="648"/>
                  </a:cubicBezTo>
                  <a:cubicBezTo>
                    <a:pt x="477" y="648"/>
                    <a:pt x="466" y="638"/>
                    <a:pt x="466" y="624"/>
                  </a:cubicBezTo>
                  <a:cubicBezTo>
                    <a:pt x="466" y="519"/>
                    <a:pt x="466" y="519"/>
                    <a:pt x="466" y="519"/>
                  </a:cubicBezTo>
                  <a:cubicBezTo>
                    <a:pt x="466" y="507"/>
                    <a:pt x="477" y="495"/>
                    <a:pt x="490" y="495"/>
                  </a:cubicBezTo>
                  <a:cubicBezTo>
                    <a:pt x="698" y="495"/>
                    <a:pt x="698" y="495"/>
                    <a:pt x="698" y="495"/>
                  </a:cubicBezTo>
                  <a:cubicBezTo>
                    <a:pt x="712" y="495"/>
                    <a:pt x="722" y="507"/>
                    <a:pt x="722" y="519"/>
                  </a:cubicBezTo>
                  <a:lnTo>
                    <a:pt x="722" y="624"/>
                  </a:lnTo>
                  <a:close/>
                </a:path>
              </a:pathLst>
            </a:custGeom>
            <a:solidFill>
              <a:schemeClr val="accent3"/>
            </a:solidFill>
            <a:ln>
              <a:noFill/>
            </a:ln>
          </p:spPr>
          <p:style>
            <a:lnRef idx="0"/>
            <a:fillRef idx="0"/>
            <a:effectRef idx="0"/>
            <a:fontRef idx="minor"/>
          </p:style>
        </p:sp>
      </p:grpSp>
      <p:grpSp>
        <p:nvGrpSpPr>
          <p:cNvPr id="1102" name="Group 40"/>
          <p:cNvGrpSpPr/>
          <p:nvPr/>
        </p:nvGrpSpPr>
        <p:grpSpPr>
          <a:xfrm>
            <a:off x="7398000" y="397080"/>
            <a:ext cx="755280" cy="726120"/>
            <a:chOff x="7398000" y="397080"/>
            <a:chExt cx="755280" cy="726120"/>
          </a:xfrm>
        </p:grpSpPr>
        <p:sp>
          <p:nvSpPr>
            <p:cNvPr id="1103" name="CustomShape 41"/>
            <p:cNvSpPr/>
            <p:nvPr/>
          </p:nvSpPr>
          <p:spPr>
            <a:xfrm>
              <a:off x="7633800" y="613440"/>
              <a:ext cx="331560" cy="509760"/>
            </a:xfrm>
            <a:custGeom>
              <a:avLst/>
              <a:gdLst/>
              <a:ahLst/>
              <a:rect l="l" t="t" r="r" b="b"/>
              <a:pathLst>
                <a:path w="305" h="468">
                  <a:moveTo>
                    <a:pt x="11" y="0"/>
                  </a:moveTo>
                  <a:lnTo>
                    <a:pt x="11" y="0"/>
                  </a:lnTo>
                  <a:cubicBezTo>
                    <a:pt x="5" y="0"/>
                    <a:pt x="0" y="5"/>
                    <a:pt x="0" y="11"/>
                  </a:cubicBezTo>
                  <a:cubicBezTo>
                    <a:pt x="0" y="455"/>
                    <a:pt x="0" y="455"/>
                    <a:pt x="0" y="455"/>
                  </a:cubicBezTo>
                  <a:cubicBezTo>
                    <a:pt x="0" y="462"/>
                    <a:pt x="5" y="467"/>
                    <a:pt x="11" y="467"/>
                  </a:cubicBezTo>
                  <a:cubicBezTo>
                    <a:pt x="291" y="467"/>
                    <a:pt x="291" y="467"/>
                    <a:pt x="291" y="467"/>
                  </a:cubicBezTo>
                  <a:cubicBezTo>
                    <a:pt x="298" y="467"/>
                    <a:pt x="304" y="462"/>
                    <a:pt x="304" y="455"/>
                  </a:cubicBezTo>
                  <a:cubicBezTo>
                    <a:pt x="304" y="11"/>
                    <a:pt x="304" y="11"/>
                    <a:pt x="304" y="11"/>
                  </a:cubicBezTo>
                  <a:cubicBezTo>
                    <a:pt x="304" y="5"/>
                    <a:pt x="298" y="0"/>
                    <a:pt x="291" y="0"/>
                  </a:cubicBezTo>
                  <a:lnTo>
                    <a:pt x="11" y="0"/>
                  </a:lnTo>
                  <a:close/>
                  <a:moveTo>
                    <a:pt x="280" y="443"/>
                  </a:moveTo>
                  <a:lnTo>
                    <a:pt x="280" y="443"/>
                  </a:lnTo>
                  <a:cubicBezTo>
                    <a:pt x="24" y="443"/>
                    <a:pt x="24" y="443"/>
                    <a:pt x="24" y="443"/>
                  </a:cubicBezTo>
                  <a:cubicBezTo>
                    <a:pt x="24" y="24"/>
                    <a:pt x="24" y="24"/>
                    <a:pt x="24" y="24"/>
                  </a:cubicBezTo>
                  <a:cubicBezTo>
                    <a:pt x="280" y="24"/>
                    <a:pt x="280" y="24"/>
                    <a:pt x="280" y="24"/>
                  </a:cubicBezTo>
                  <a:lnTo>
                    <a:pt x="280" y="443"/>
                  </a:lnTo>
                  <a:close/>
                </a:path>
              </a:pathLst>
            </a:custGeom>
            <a:solidFill>
              <a:schemeClr val="accent3"/>
            </a:solidFill>
            <a:ln>
              <a:noFill/>
            </a:ln>
          </p:spPr>
          <p:style>
            <a:lnRef idx="0"/>
            <a:fillRef idx="0"/>
            <a:effectRef idx="0"/>
            <a:fontRef idx="minor"/>
          </p:style>
        </p:sp>
        <p:sp>
          <p:nvSpPr>
            <p:cNvPr id="1104" name="CustomShape 42"/>
            <p:cNvSpPr/>
            <p:nvPr/>
          </p:nvSpPr>
          <p:spPr>
            <a:xfrm>
              <a:off x="7686720" y="695520"/>
              <a:ext cx="230760" cy="230760"/>
            </a:xfrm>
            <a:custGeom>
              <a:avLst/>
              <a:gdLst/>
              <a:ahLst/>
              <a:rect l="l" t="t" r="r" b="b"/>
              <a:pathLst>
                <a:path w="212" h="210">
                  <a:moveTo>
                    <a:pt x="12" y="209"/>
                  </a:moveTo>
                  <a:lnTo>
                    <a:pt x="12" y="209"/>
                  </a:lnTo>
                  <a:cubicBezTo>
                    <a:pt x="199" y="209"/>
                    <a:pt x="199" y="209"/>
                    <a:pt x="199" y="209"/>
                  </a:cubicBezTo>
                  <a:cubicBezTo>
                    <a:pt x="206" y="209"/>
                    <a:pt x="211" y="204"/>
                    <a:pt x="211" y="197"/>
                  </a:cubicBezTo>
                  <a:cubicBezTo>
                    <a:pt x="211" y="11"/>
                    <a:pt x="211" y="11"/>
                    <a:pt x="211" y="11"/>
                  </a:cubicBezTo>
                  <a:cubicBezTo>
                    <a:pt x="211" y="5"/>
                    <a:pt x="206" y="0"/>
                    <a:pt x="199" y="0"/>
                  </a:cubicBezTo>
                  <a:cubicBezTo>
                    <a:pt x="12" y="0"/>
                    <a:pt x="12" y="0"/>
                    <a:pt x="12" y="0"/>
                  </a:cubicBezTo>
                  <a:cubicBezTo>
                    <a:pt x="6" y="0"/>
                    <a:pt x="0" y="5"/>
                    <a:pt x="0" y="11"/>
                  </a:cubicBezTo>
                  <a:cubicBezTo>
                    <a:pt x="0" y="197"/>
                    <a:pt x="0" y="197"/>
                    <a:pt x="0" y="197"/>
                  </a:cubicBezTo>
                  <a:cubicBezTo>
                    <a:pt x="0" y="204"/>
                    <a:pt x="6" y="209"/>
                    <a:pt x="12" y="209"/>
                  </a:cubicBezTo>
                  <a:close/>
                  <a:moveTo>
                    <a:pt x="23" y="23"/>
                  </a:moveTo>
                  <a:lnTo>
                    <a:pt x="23" y="23"/>
                  </a:lnTo>
                  <a:cubicBezTo>
                    <a:pt x="187" y="23"/>
                    <a:pt x="187" y="23"/>
                    <a:pt x="187" y="23"/>
                  </a:cubicBezTo>
                  <a:cubicBezTo>
                    <a:pt x="187" y="186"/>
                    <a:pt x="187" y="186"/>
                    <a:pt x="187" y="186"/>
                  </a:cubicBezTo>
                  <a:cubicBezTo>
                    <a:pt x="23" y="186"/>
                    <a:pt x="23" y="186"/>
                    <a:pt x="23" y="186"/>
                  </a:cubicBezTo>
                  <a:lnTo>
                    <a:pt x="23" y="23"/>
                  </a:lnTo>
                  <a:close/>
                </a:path>
              </a:pathLst>
            </a:custGeom>
            <a:solidFill>
              <a:schemeClr val="accent3"/>
            </a:solidFill>
            <a:ln>
              <a:noFill/>
            </a:ln>
          </p:spPr>
          <p:style>
            <a:lnRef idx="0"/>
            <a:fillRef idx="0"/>
            <a:effectRef idx="0"/>
            <a:fontRef idx="minor"/>
          </p:style>
        </p:sp>
        <p:sp>
          <p:nvSpPr>
            <p:cNvPr id="1105" name="CustomShape 43"/>
            <p:cNvSpPr/>
            <p:nvPr/>
          </p:nvSpPr>
          <p:spPr>
            <a:xfrm>
              <a:off x="7754040" y="979200"/>
              <a:ext cx="91080" cy="91080"/>
            </a:xfrm>
            <a:custGeom>
              <a:avLst/>
              <a:gdLst/>
              <a:ahLst/>
              <a:rect l="l" t="t" r="r" b="b"/>
              <a:pathLst>
                <a:path w="82" h="83">
                  <a:moveTo>
                    <a:pt x="40" y="0"/>
                  </a:moveTo>
                  <a:lnTo>
                    <a:pt x="40" y="0"/>
                  </a:lnTo>
                  <a:cubicBezTo>
                    <a:pt x="18" y="0"/>
                    <a:pt x="0" y="19"/>
                    <a:pt x="0" y="42"/>
                  </a:cubicBezTo>
                  <a:cubicBezTo>
                    <a:pt x="0" y="64"/>
                    <a:pt x="18" y="82"/>
                    <a:pt x="40" y="82"/>
                  </a:cubicBezTo>
                  <a:cubicBezTo>
                    <a:pt x="62" y="82"/>
                    <a:pt x="81" y="64"/>
                    <a:pt x="81" y="42"/>
                  </a:cubicBezTo>
                  <a:cubicBezTo>
                    <a:pt x="81" y="19"/>
                    <a:pt x="62" y="0"/>
                    <a:pt x="40" y="0"/>
                  </a:cubicBezTo>
                  <a:close/>
                  <a:moveTo>
                    <a:pt x="40" y="59"/>
                  </a:moveTo>
                  <a:lnTo>
                    <a:pt x="40" y="59"/>
                  </a:lnTo>
                  <a:cubicBezTo>
                    <a:pt x="31" y="59"/>
                    <a:pt x="23" y="51"/>
                    <a:pt x="23" y="42"/>
                  </a:cubicBezTo>
                  <a:cubicBezTo>
                    <a:pt x="23" y="31"/>
                    <a:pt x="31" y="24"/>
                    <a:pt x="40" y="24"/>
                  </a:cubicBezTo>
                  <a:cubicBezTo>
                    <a:pt x="50" y="24"/>
                    <a:pt x="58" y="31"/>
                    <a:pt x="58" y="42"/>
                  </a:cubicBezTo>
                  <a:cubicBezTo>
                    <a:pt x="58" y="51"/>
                    <a:pt x="50" y="59"/>
                    <a:pt x="40" y="59"/>
                  </a:cubicBezTo>
                  <a:close/>
                </a:path>
              </a:pathLst>
            </a:custGeom>
            <a:solidFill>
              <a:schemeClr val="accent3"/>
            </a:solidFill>
            <a:ln>
              <a:noFill/>
            </a:ln>
          </p:spPr>
          <p:style>
            <a:lnRef idx="0"/>
            <a:fillRef idx="0"/>
            <a:effectRef idx="0"/>
            <a:fontRef idx="minor"/>
          </p:style>
        </p:sp>
        <p:sp>
          <p:nvSpPr>
            <p:cNvPr id="1106" name="CustomShape 44"/>
            <p:cNvSpPr/>
            <p:nvPr/>
          </p:nvSpPr>
          <p:spPr>
            <a:xfrm>
              <a:off x="7398000" y="397080"/>
              <a:ext cx="755280" cy="548280"/>
            </a:xfrm>
            <a:custGeom>
              <a:avLst/>
              <a:gdLst/>
              <a:ahLst/>
              <a:rect l="l" t="t" r="r" b="b"/>
              <a:pathLst>
                <a:path w="694" h="502">
                  <a:moveTo>
                    <a:pt x="157" y="501"/>
                  </a:moveTo>
                  <a:lnTo>
                    <a:pt x="157" y="501"/>
                  </a:lnTo>
                  <a:cubicBezTo>
                    <a:pt x="177" y="501"/>
                    <a:pt x="177" y="501"/>
                    <a:pt x="177" y="501"/>
                  </a:cubicBezTo>
                  <a:cubicBezTo>
                    <a:pt x="183" y="501"/>
                    <a:pt x="188" y="496"/>
                    <a:pt x="188" y="489"/>
                  </a:cubicBezTo>
                  <a:cubicBezTo>
                    <a:pt x="188" y="483"/>
                    <a:pt x="183" y="478"/>
                    <a:pt x="177" y="478"/>
                  </a:cubicBezTo>
                  <a:cubicBezTo>
                    <a:pt x="157" y="478"/>
                    <a:pt x="157" y="478"/>
                    <a:pt x="157" y="478"/>
                  </a:cubicBezTo>
                  <a:cubicBezTo>
                    <a:pt x="84" y="478"/>
                    <a:pt x="23" y="413"/>
                    <a:pt x="23" y="337"/>
                  </a:cubicBezTo>
                  <a:cubicBezTo>
                    <a:pt x="23" y="262"/>
                    <a:pt x="84" y="198"/>
                    <a:pt x="158" y="198"/>
                  </a:cubicBezTo>
                  <a:lnTo>
                    <a:pt x="159" y="198"/>
                  </a:lnTo>
                  <a:cubicBezTo>
                    <a:pt x="160" y="199"/>
                    <a:pt x="162" y="199"/>
                    <a:pt x="164" y="199"/>
                  </a:cubicBezTo>
                  <a:cubicBezTo>
                    <a:pt x="170" y="200"/>
                    <a:pt x="175" y="196"/>
                    <a:pt x="176" y="191"/>
                  </a:cubicBezTo>
                  <a:cubicBezTo>
                    <a:pt x="201" y="92"/>
                    <a:pt x="289" y="24"/>
                    <a:pt x="390" y="24"/>
                  </a:cubicBezTo>
                  <a:cubicBezTo>
                    <a:pt x="512" y="24"/>
                    <a:pt x="612" y="123"/>
                    <a:pt x="612" y="246"/>
                  </a:cubicBezTo>
                  <a:cubicBezTo>
                    <a:pt x="612" y="251"/>
                    <a:pt x="612" y="257"/>
                    <a:pt x="611" y="262"/>
                  </a:cubicBezTo>
                  <a:cubicBezTo>
                    <a:pt x="611" y="267"/>
                    <a:pt x="613" y="271"/>
                    <a:pt x="617" y="273"/>
                  </a:cubicBezTo>
                  <a:cubicBezTo>
                    <a:pt x="650" y="292"/>
                    <a:pt x="670" y="328"/>
                    <a:pt x="670" y="366"/>
                  </a:cubicBezTo>
                  <a:cubicBezTo>
                    <a:pt x="670" y="427"/>
                    <a:pt x="623" y="478"/>
                    <a:pt x="565" y="478"/>
                  </a:cubicBezTo>
                  <a:cubicBezTo>
                    <a:pt x="559" y="478"/>
                    <a:pt x="554" y="483"/>
                    <a:pt x="554" y="489"/>
                  </a:cubicBezTo>
                  <a:cubicBezTo>
                    <a:pt x="554" y="496"/>
                    <a:pt x="559" y="501"/>
                    <a:pt x="565" y="501"/>
                  </a:cubicBezTo>
                  <a:cubicBezTo>
                    <a:pt x="635" y="501"/>
                    <a:pt x="693" y="439"/>
                    <a:pt x="693" y="366"/>
                  </a:cubicBezTo>
                  <a:cubicBezTo>
                    <a:pt x="693" y="323"/>
                    <a:pt x="672" y="280"/>
                    <a:pt x="635" y="257"/>
                  </a:cubicBezTo>
                  <a:cubicBezTo>
                    <a:pt x="635" y="253"/>
                    <a:pt x="635" y="249"/>
                    <a:pt x="635" y="246"/>
                  </a:cubicBezTo>
                  <a:cubicBezTo>
                    <a:pt x="635" y="110"/>
                    <a:pt x="526" y="0"/>
                    <a:pt x="390" y="0"/>
                  </a:cubicBezTo>
                  <a:cubicBezTo>
                    <a:pt x="282" y="0"/>
                    <a:pt x="186" y="72"/>
                    <a:pt x="156" y="175"/>
                  </a:cubicBezTo>
                  <a:cubicBezTo>
                    <a:pt x="71" y="175"/>
                    <a:pt x="0" y="250"/>
                    <a:pt x="0" y="337"/>
                  </a:cubicBezTo>
                  <a:cubicBezTo>
                    <a:pt x="0" y="426"/>
                    <a:pt x="72" y="501"/>
                    <a:pt x="157" y="501"/>
                  </a:cubicBezTo>
                </a:path>
              </a:pathLst>
            </a:custGeom>
            <a:solidFill>
              <a:schemeClr val="accent3"/>
            </a:solidFill>
            <a:ln>
              <a:noFill/>
            </a:ln>
          </p:spPr>
          <p:style>
            <a:lnRef idx="0"/>
            <a:fillRef idx="0"/>
            <a:effectRef idx="0"/>
            <a:fontRef idx="minor"/>
          </p:style>
        </p:sp>
      </p:gr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7" name="CustomShape 1"/>
          <p:cNvSpPr/>
          <p:nvPr/>
        </p:nvSpPr>
        <p:spPr>
          <a:xfrm>
            <a:off x="0" y="942840"/>
            <a:ext cx="8087400" cy="3843000"/>
          </a:xfrm>
          <a:prstGeom prst="rect">
            <a:avLst/>
          </a:prstGeom>
          <a:gradFill rotWithShape="0">
            <a:gsLst>
              <a:gs pos="0">
                <a:schemeClr val="accent2">
                  <a:lumMod val="5000"/>
                  <a:lumOff val="95000"/>
                  <a:alpha val="0"/>
                </a:schemeClr>
              </a:gs>
              <a:gs pos="49000">
                <a:schemeClr val="accent3"/>
              </a:gs>
            </a:gsLst>
            <a:lin ang="0"/>
          </a:gradFill>
          <a:ln>
            <a:noFill/>
          </a:ln>
        </p:spPr>
        <p:style>
          <a:lnRef idx="2">
            <a:schemeClr val="accent1">
              <a:shade val="50000"/>
            </a:schemeClr>
          </a:lnRef>
          <a:fillRef idx="1">
            <a:schemeClr val="accent1"/>
          </a:fillRef>
          <a:effectRef idx="0">
            <a:schemeClr val="accent1"/>
          </a:effectRef>
          <a:fontRef idx="minor"/>
        </p:style>
      </p:sp>
      <p:sp>
        <p:nvSpPr>
          <p:cNvPr id="1108" name="TextShape 2"/>
          <p:cNvSpPr txBox="1"/>
          <p:nvPr/>
        </p:nvSpPr>
        <p:spPr>
          <a:xfrm>
            <a:off x="709920" y="321840"/>
            <a:ext cx="7733520" cy="730800"/>
          </a:xfrm>
          <a:prstGeom prst="rect">
            <a:avLst/>
          </a:prstGeom>
          <a:noFill/>
          <a:ln>
            <a:noFill/>
          </a:ln>
        </p:spPr>
        <p:txBody>
          <a:bodyPr/>
          <a:p>
            <a:pPr>
              <a:lnSpc>
                <a:spcPct val="90000"/>
              </a:lnSpc>
            </a:pPr>
            <a:r>
              <a:rPr b="1" lang="en-US" sz="3000" spc="-1" strike="noStrike">
                <a:solidFill>
                  <a:srgbClr val="212e35"/>
                </a:solidFill>
                <a:latin typeface="Calibri"/>
              </a:rPr>
              <a:t>Micro Focus Collaboration</a:t>
            </a:r>
            <a:endParaRPr b="0" lang="en-US" sz="3000" spc="-1" strike="noStrike">
              <a:solidFill>
                <a:srgbClr val="212e35"/>
              </a:solidFill>
              <a:latin typeface="Calibri"/>
            </a:endParaRPr>
          </a:p>
        </p:txBody>
      </p:sp>
      <p:grpSp>
        <p:nvGrpSpPr>
          <p:cNvPr id="1109" name="Group 3"/>
          <p:cNvGrpSpPr/>
          <p:nvPr/>
        </p:nvGrpSpPr>
        <p:grpSpPr>
          <a:xfrm>
            <a:off x="453240" y="1155240"/>
            <a:ext cx="7824240" cy="3434760"/>
            <a:chOff x="453240" y="1155240"/>
            <a:chExt cx="7824240" cy="3434760"/>
          </a:xfrm>
        </p:grpSpPr>
        <p:sp>
          <p:nvSpPr>
            <p:cNvPr id="1110" name="CustomShape 4"/>
            <p:cNvSpPr/>
            <p:nvPr/>
          </p:nvSpPr>
          <p:spPr>
            <a:xfrm>
              <a:off x="4335120" y="1724400"/>
              <a:ext cx="3752280" cy="2865600"/>
            </a:xfrm>
            <a:prstGeom prst="rect">
              <a:avLst/>
            </a:prstGeom>
            <a:pattFill prst="ltDnDiag">
              <a:fgClr>
                <a:srgbClr val="e3e2fa"/>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111" name="CustomShape 5"/>
            <p:cNvSpPr/>
            <p:nvPr/>
          </p:nvSpPr>
          <p:spPr>
            <a:xfrm>
              <a:off x="5956560" y="1783080"/>
              <a:ext cx="2068920" cy="1250280"/>
            </a:xfrm>
            <a:prstGeom prst="roundRect">
              <a:avLst>
                <a:gd name="adj" fmla="val 16667"/>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p:style>
        </p:sp>
        <p:pic>
          <p:nvPicPr>
            <p:cNvPr id="1112" name="Picture 7" descr=""/>
            <p:cNvPicPr/>
            <p:nvPr/>
          </p:nvPicPr>
          <p:blipFill>
            <a:blip r:embed="rId1">
              <a:extLst>
                <a:ext uri="{BEBA8EAE-BF5A-486C-A8C5-ECC9F3942E4B}">
                  <a14:imgProps xmlns:a14="http://schemas.microsoft.com/office/drawing/2010/main">
                    <a14:imgLayer r:embed="rId2">
                      <a14:imgEffect>
                        <a14:brightnessContrast contrast="-40000"/>
                      </a14:imgEffect>
                    </a14:imgLayer>
                  </a14:imgProps>
                </a:ext>
              </a:extLst>
            </a:blip>
            <a:stretch/>
          </p:blipFill>
          <p:spPr>
            <a:xfrm>
              <a:off x="7009560" y="2172240"/>
              <a:ext cx="918000" cy="613080"/>
            </a:xfrm>
            <a:prstGeom prst="rect">
              <a:avLst/>
            </a:prstGeom>
            <a:ln>
              <a:noFill/>
            </a:ln>
          </p:spPr>
        </p:pic>
        <p:pic>
          <p:nvPicPr>
            <p:cNvPr id="1113" name="Picture 8" descr=""/>
            <p:cNvPicPr/>
            <p:nvPr/>
          </p:nvPicPr>
          <p:blipFill>
            <a:blip r:embed="rId3"/>
            <a:stretch/>
          </p:blipFill>
          <p:spPr>
            <a:xfrm>
              <a:off x="6247080" y="2084040"/>
              <a:ext cx="519480" cy="679320"/>
            </a:xfrm>
            <a:prstGeom prst="rect">
              <a:avLst/>
            </a:prstGeom>
            <a:ln>
              <a:noFill/>
            </a:ln>
          </p:spPr>
        </p:pic>
        <p:sp>
          <p:nvSpPr>
            <p:cNvPr id="1114" name="CustomShape 6"/>
            <p:cNvSpPr/>
            <p:nvPr/>
          </p:nvSpPr>
          <p:spPr>
            <a:xfrm>
              <a:off x="6130440" y="2239920"/>
              <a:ext cx="1743480" cy="705240"/>
            </a:xfrm>
            <a:prstGeom prst="triangle">
              <a:avLst>
                <a:gd name="adj" fmla="val 50000"/>
              </a:avLst>
            </a:prstGeom>
            <a:solidFill>
              <a:schemeClr val="bg1">
                <a:alpha val="68000"/>
              </a:schemeClr>
            </a:solidFill>
            <a:ln>
              <a:solidFill>
                <a:schemeClr val="accent3"/>
              </a:solidFill>
            </a:ln>
          </p:spPr>
          <p:style>
            <a:lnRef idx="2">
              <a:schemeClr val="accent1">
                <a:shade val="50000"/>
              </a:schemeClr>
            </a:lnRef>
            <a:fillRef idx="1">
              <a:schemeClr val="accent1"/>
            </a:fillRef>
            <a:effectRef idx="0">
              <a:schemeClr val="accent1"/>
            </a:effectRef>
            <a:fontRef idx="minor"/>
          </p:style>
        </p:sp>
        <p:sp>
          <p:nvSpPr>
            <p:cNvPr id="1115" name="CustomShape 7"/>
            <p:cNvSpPr/>
            <p:nvPr/>
          </p:nvSpPr>
          <p:spPr>
            <a:xfrm>
              <a:off x="5956560" y="3092760"/>
              <a:ext cx="2068920" cy="1303920"/>
            </a:xfrm>
            <a:prstGeom prst="roundRect">
              <a:avLst>
                <a:gd name="adj" fmla="val 16667"/>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p:style>
        </p:sp>
        <p:pic>
          <p:nvPicPr>
            <p:cNvPr id="1116" name="Picture 11" descr=""/>
            <p:cNvPicPr/>
            <p:nvPr/>
          </p:nvPicPr>
          <p:blipFill>
            <a:blip r:embed="rId4"/>
            <a:stretch/>
          </p:blipFill>
          <p:spPr>
            <a:xfrm>
              <a:off x="7325280" y="3295800"/>
              <a:ext cx="519480" cy="679320"/>
            </a:xfrm>
            <a:prstGeom prst="rect">
              <a:avLst/>
            </a:prstGeom>
            <a:ln>
              <a:noFill/>
            </a:ln>
          </p:spPr>
        </p:pic>
        <p:pic>
          <p:nvPicPr>
            <p:cNvPr id="1117" name="Picture 12" descr=""/>
            <p:cNvPicPr/>
            <p:nvPr/>
          </p:nvPicPr>
          <p:blipFill>
            <a:blip r:embed="rId5">
              <a:extLst>
                <a:ext uri="{BEBA8EAE-BF5A-486C-A8C5-ECC9F3942E4B}">
                  <a14:imgProps xmlns:a14="http://schemas.microsoft.com/office/drawing/2010/main">
                    <a14:imgLayer r:embed="rId2">
                      <a14:imgEffect>
                        <a14:brightnessContrast contrast="-40000"/>
                      </a14:imgEffect>
                    </a14:imgLayer>
                  </a14:imgProps>
                </a:ext>
              </a:extLst>
            </a:blip>
            <a:stretch/>
          </p:blipFill>
          <p:spPr>
            <a:xfrm>
              <a:off x="6024240" y="3351600"/>
              <a:ext cx="918000" cy="613080"/>
            </a:xfrm>
            <a:prstGeom prst="rect">
              <a:avLst/>
            </a:prstGeom>
            <a:ln>
              <a:noFill/>
            </a:ln>
          </p:spPr>
        </p:pic>
        <p:sp>
          <p:nvSpPr>
            <p:cNvPr id="1118" name="CustomShape 8"/>
            <p:cNvSpPr/>
            <p:nvPr/>
          </p:nvSpPr>
          <p:spPr>
            <a:xfrm rot="10800000">
              <a:off x="6130800" y="3170520"/>
              <a:ext cx="1743480" cy="705240"/>
            </a:xfrm>
            <a:prstGeom prst="triangle">
              <a:avLst>
                <a:gd name="adj" fmla="val 50000"/>
              </a:avLst>
            </a:prstGeom>
            <a:solidFill>
              <a:schemeClr val="bg1">
                <a:alpha val="8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p:style>
        </p:sp>
        <p:sp>
          <p:nvSpPr>
            <p:cNvPr id="1119" name="CustomShape 9"/>
            <p:cNvSpPr/>
            <p:nvPr/>
          </p:nvSpPr>
          <p:spPr>
            <a:xfrm>
              <a:off x="453240" y="1724400"/>
              <a:ext cx="3746520" cy="2865600"/>
            </a:xfrm>
            <a:prstGeom prst="rect">
              <a:avLst/>
            </a:prstGeom>
            <a:pattFill prst="ltUpDiag">
              <a:fgClr>
                <a:srgbClr val="e4cef4"/>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120" name="CustomShape 10"/>
            <p:cNvSpPr/>
            <p:nvPr/>
          </p:nvSpPr>
          <p:spPr>
            <a:xfrm>
              <a:off x="453240" y="1155240"/>
              <a:ext cx="3817080" cy="494640"/>
            </a:xfrm>
            <a:prstGeom prst="rect">
              <a:avLst/>
            </a:prstGeom>
            <a:solidFill>
              <a:srgbClr val="ffffff"/>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3200" spc="-1" strike="noStrike">
                  <a:solidFill>
                    <a:srgbClr val="7425ad"/>
                  </a:solidFill>
                  <a:latin typeface="Calibri"/>
                </a:rPr>
                <a:t>Communication</a:t>
              </a:r>
              <a:endParaRPr b="0" lang="ru-RU" sz="3200" spc="-1" strike="noStrike">
                <a:latin typeface="Arial"/>
              </a:endParaRPr>
            </a:p>
          </p:txBody>
        </p:sp>
        <p:sp>
          <p:nvSpPr>
            <p:cNvPr id="1121" name="CustomShape 11"/>
            <p:cNvSpPr/>
            <p:nvPr/>
          </p:nvSpPr>
          <p:spPr>
            <a:xfrm>
              <a:off x="4270320" y="1155240"/>
              <a:ext cx="3817080" cy="49464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3200" spc="-1" strike="noStrike">
                  <a:solidFill>
                    <a:srgbClr val="231ca5"/>
                  </a:solidFill>
                  <a:latin typeface="Calibri"/>
                </a:rPr>
                <a:t>Collaboration</a:t>
              </a:r>
              <a:endParaRPr b="0" lang="ru-RU" sz="3200" spc="-1" strike="noStrike">
                <a:latin typeface="Arial"/>
              </a:endParaRPr>
            </a:p>
          </p:txBody>
        </p:sp>
        <p:pic>
          <p:nvPicPr>
            <p:cNvPr id="1122" name="Picture 17" descr=""/>
            <p:cNvPicPr/>
            <p:nvPr/>
          </p:nvPicPr>
          <p:blipFill>
            <a:blip r:embed="rId6"/>
            <a:stretch/>
          </p:blipFill>
          <p:spPr>
            <a:xfrm>
              <a:off x="6153840" y="2837880"/>
              <a:ext cx="435240" cy="435240"/>
            </a:xfrm>
            <a:prstGeom prst="rect">
              <a:avLst/>
            </a:prstGeom>
            <a:ln>
              <a:noFill/>
            </a:ln>
          </p:spPr>
        </p:pic>
        <p:pic>
          <p:nvPicPr>
            <p:cNvPr id="1123" name="Picture 18" descr=""/>
            <p:cNvPicPr/>
            <p:nvPr/>
          </p:nvPicPr>
          <p:blipFill>
            <a:blip r:embed="rId7"/>
            <a:stretch/>
          </p:blipFill>
          <p:spPr>
            <a:xfrm>
              <a:off x="6582600" y="2835000"/>
              <a:ext cx="435240" cy="435240"/>
            </a:xfrm>
            <a:prstGeom prst="rect">
              <a:avLst/>
            </a:prstGeom>
            <a:ln>
              <a:noFill/>
            </a:ln>
          </p:spPr>
        </p:pic>
        <p:pic>
          <p:nvPicPr>
            <p:cNvPr id="1124" name="Picture 19" descr=""/>
            <p:cNvPicPr/>
            <p:nvPr/>
          </p:nvPicPr>
          <p:blipFill>
            <a:blip r:embed="rId8"/>
            <a:stretch/>
          </p:blipFill>
          <p:spPr>
            <a:xfrm>
              <a:off x="7440480" y="2835000"/>
              <a:ext cx="435240" cy="435240"/>
            </a:xfrm>
            <a:prstGeom prst="rect">
              <a:avLst/>
            </a:prstGeom>
            <a:ln>
              <a:noFill/>
            </a:ln>
          </p:spPr>
        </p:pic>
        <p:pic>
          <p:nvPicPr>
            <p:cNvPr id="1125" name="Picture 20" descr=""/>
            <p:cNvPicPr/>
            <p:nvPr/>
          </p:nvPicPr>
          <p:blipFill>
            <a:blip r:embed="rId9"/>
            <a:stretch/>
          </p:blipFill>
          <p:spPr>
            <a:xfrm>
              <a:off x="7011360" y="2830320"/>
              <a:ext cx="435240" cy="435240"/>
            </a:xfrm>
            <a:prstGeom prst="rect">
              <a:avLst/>
            </a:prstGeom>
            <a:ln>
              <a:noFill/>
            </a:ln>
          </p:spPr>
        </p:pic>
        <p:pic>
          <p:nvPicPr>
            <p:cNvPr id="1126" name="Picture 21" descr=""/>
            <p:cNvPicPr/>
            <p:nvPr/>
          </p:nvPicPr>
          <p:blipFill>
            <a:blip r:embed="rId10"/>
            <a:stretch/>
          </p:blipFill>
          <p:spPr>
            <a:xfrm>
              <a:off x="516600" y="1765800"/>
              <a:ext cx="1518480" cy="1518480"/>
            </a:xfrm>
            <a:prstGeom prst="rect">
              <a:avLst/>
            </a:prstGeom>
            <a:ln>
              <a:noFill/>
            </a:ln>
          </p:spPr>
        </p:pic>
        <p:sp>
          <p:nvSpPr>
            <p:cNvPr id="1127" name="CustomShape 12"/>
            <p:cNvSpPr/>
            <p:nvPr/>
          </p:nvSpPr>
          <p:spPr>
            <a:xfrm>
              <a:off x="2059920" y="1785600"/>
              <a:ext cx="2068920" cy="773280"/>
            </a:xfrm>
            <a:prstGeom prst="roundRect">
              <a:avLst>
                <a:gd name="adj" fmla="val 16667"/>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p:style>
        </p:sp>
        <p:pic>
          <p:nvPicPr>
            <p:cNvPr id="1128" name="Picture 23" descr=""/>
            <p:cNvPicPr/>
            <p:nvPr/>
          </p:nvPicPr>
          <p:blipFill>
            <a:blip r:embed="rId11"/>
            <a:stretch/>
          </p:blipFill>
          <p:spPr>
            <a:xfrm>
              <a:off x="2957400" y="1861920"/>
              <a:ext cx="393840" cy="357120"/>
            </a:xfrm>
            <a:prstGeom prst="rect">
              <a:avLst/>
            </a:prstGeom>
            <a:ln>
              <a:noFill/>
            </a:ln>
          </p:spPr>
        </p:pic>
        <p:pic>
          <p:nvPicPr>
            <p:cNvPr id="1129" name="Picture 24" descr=""/>
            <p:cNvPicPr/>
            <p:nvPr/>
          </p:nvPicPr>
          <p:blipFill>
            <a:blip r:embed="rId12"/>
            <a:stretch/>
          </p:blipFill>
          <p:spPr>
            <a:xfrm>
              <a:off x="2298960" y="1861920"/>
              <a:ext cx="293040" cy="406800"/>
            </a:xfrm>
            <a:prstGeom prst="rect">
              <a:avLst/>
            </a:prstGeom>
            <a:ln>
              <a:noFill/>
            </a:ln>
          </p:spPr>
        </p:pic>
        <p:pic>
          <p:nvPicPr>
            <p:cNvPr id="1130" name="Picture 25" descr=""/>
            <p:cNvPicPr/>
            <p:nvPr/>
          </p:nvPicPr>
          <p:blipFill>
            <a:blip r:embed="rId13"/>
            <a:stretch/>
          </p:blipFill>
          <p:spPr>
            <a:xfrm>
              <a:off x="3621960" y="1848240"/>
              <a:ext cx="363240" cy="418680"/>
            </a:xfrm>
            <a:prstGeom prst="rect">
              <a:avLst/>
            </a:prstGeom>
            <a:ln>
              <a:noFill/>
            </a:ln>
          </p:spPr>
        </p:pic>
        <p:sp>
          <p:nvSpPr>
            <p:cNvPr id="1131" name="CustomShape 13"/>
            <p:cNvSpPr/>
            <p:nvPr/>
          </p:nvSpPr>
          <p:spPr>
            <a:xfrm>
              <a:off x="2116080" y="2266920"/>
              <a:ext cx="640080" cy="242640"/>
            </a:xfrm>
            <a:prstGeom prst="rect">
              <a:avLst/>
            </a:prstGeom>
            <a:noFill/>
            <a:ln>
              <a:noFill/>
            </a:ln>
          </p:spPr>
          <p:style>
            <a:lnRef idx="0"/>
            <a:fillRef idx="0"/>
            <a:effectRef idx="0"/>
            <a:fontRef idx="minor"/>
          </p:style>
          <p:txBody>
            <a:bodyPr lIns="90000" rIns="90000" tIns="45000" bIns="45000"/>
            <a:p>
              <a:pPr>
                <a:lnSpc>
                  <a:spcPct val="100000"/>
                </a:lnSpc>
              </a:pPr>
              <a:r>
                <a:rPr b="1" lang="ru-RU" sz="1000" spc="-1" strike="noStrike">
                  <a:solidFill>
                    <a:srgbClr val="7425ad"/>
                  </a:solidFill>
                  <a:latin typeface="Calibri"/>
                </a:rPr>
                <a:t>Secure</a:t>
              </a:r>
              <a:endParaRPr b="0" lang="ru-RU" sz="1000" spc="-1" strike="noStrike">
                <a:latin typeface="Arial"/>
              </a:endParaRPr>
            </a:p>
          </p:txBody>
        </p:sp>
        <p:sp>
          <p:nvSpPr>
            <p:cNvPr id="1132" name="CustomShape 14"/>
            <p:cNvSpPr/>
            <p:nvPr/>
          </p:nvSpPr>
          <p:spPr>
            <a:xfrm>
              <a:off x="2786040" y="2266920"/>
              <a:ext cx="751680" cy="319320"/>
            </a:xfrm>
            <a:prstGeom prst="rect">
              <a:avLst/>
            </a:prstGeom>
            <a:noFill/>
            <a:ln>
              <a:noFill/>
            </a:ln>
          </p:spPr>
          <p:style>
            <a:lnRef idx="0"/>
            <a:fillRef idx="0"/>
            <a:effectRef idx="0"/>
            <a:fontRef idx="minor"/>
          </p:style>
          <p:txBody>
            <a:bodyPr lIns="90000" rIns="90000" tIns="45000" bIns="45000"/>
            <a:p>
              <a:pPr algn="ctr">
                <a:lnSpc>
                  <a:spcPts val="901"/>
                </a:lnSpc>
              </a:pPr>
              <a:r>
                <a:rPr b="1" lang="ru-RU" sz="1000" spc="-1" strike="noStrike">
                  <a:solidFill>
                    <a:srgbClr val="7425ad"/>
                  </a:solidFill>
                  <a:latin typeface="Calibri"/>
                </a:rPr>
                <a:t>Cost</a:t>
              </a:r>
              <a:endParaRPr b="0" lang="ru-RU" sz="1000" spc="-1" strike="noStrike">
                <a:latin typeface="Arial"/>
              </a:endParaRPr>
            </a:p>
            <a:p>
              <a:pPr algn="ctr">
                <a:lnSpc>
                  <a:spcPts val="901"/>
                </a:lnSpc>
              </a:pPr>
              <a:r>
                <a:rPr b="1" lang="ru-RU" sz="1000" spc="-1" strike="noStrike">
                  <a:solidFill>
                    <a:srgbClr val="7425ad"/>
                  </a:solidFill>
                  <a:latin typeface="Calibri"/>
                </a:rPr>
                <a:t>Effective</a:t>
              </a:r>
              <a:endParaRPr b="0" lang="ru-RU" sz="1000" spc="-1" strike="noStrike">
                <a:latin typeface="Arial"/>
              </a:endParaRPr>
            </a:p>
          </p:txBody>
        </p:sp>
        <p:sp>
          <p:nvSpPr>
            <p:cNvPr id="1133" name="CustomShape 15"/>
            <p:cNvSpPr/>
            <p:nvPr/>
          </p:nvSpPr>
          <p:spPr>
            <a:xfrm>
              <a:off x="3436560" y="2266920"/>
              <a:ext cx="733320" cy="204840"/>
            </a:xfrm>
            <a:prstGeom prst="rect">
              <a:avLst/>
            </a:prstGeom>
            <a:noFill/>
            <a:ln>
              <a:noFill/>
            </a:ln>
          </p:spPr>
          <p:style>
            <a:lnRef idx="0"/>
            <a:fillRef idx="0"/>
            <a:effectRef idx="0"/>
            <a:fontRef idx="minor"/>
          </p:style>
          <p:txBody>
            <a:bodyPr lIns="90000" rIns="90000" tIns="45000" bIns="45000"/>
            <a:p>
              <a:pPr algn="ctr">
                <a:lnSpc>
                  <a:spcPts val="901"/>
                </a:lnSpc>
              </a:pPr>
              <a:r>
                <a:rPr b="1" lang="ru-RU" sz="1000" spc="-1" strike="noStrike">
                  <a:solidFill>
                    <a:srgbClr val="7425ad"/>
                  </a:solidFill>
                  <a:latin typeface="Calibri"/>
                </a:rPr>
                <a:t>IT Control</a:t>
              </a:r>
              <a:endParaRPr b="0" lang="ru-RU" sz="1000" spc="-1" strike="noStrike">
                <a:latin typeface="Arial"/>
              </a:endParaRPr>
            </a:p>
          </p:txBody>
        </p:sp>
        <p:sp>
          <p:nvSpPr>
            <p:cNvPr id="1134" name="CustomShape 16"/>
            <p:cNvSpPr/>
            <p:nvPr/>
          </p:nvSpPr>
          <p:spPr>
            <a:xfrm>
              <a:off x="2080440" y="2705760"/>
              <a:ext cx="2068920" cy="773280"/>
            </a:xfrm>
            <a:prstGeom prst="roundRect">
              <a:avLst>
                <a:gd name="adj" fmla="val 16667"/>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p:style>
        </p:sp>
        <p:pic>
          <p:nvPicPr>
            <p:cNvPr id="1135" name="Picture 30" descr=""/>
            <p:cNvPicPr/>
            <p:nvPr/>
          </p:nvPicPr>
          <p:blipFill>
            <a:blip r:embed="rId14"/>
            <a:stretch/>
          </p:blipFill>
          <p:spPr>
            <a:xfrm>
              <a:off x="3588840" y="2882520"/>
              <a:ext cx="381240" cy="403920"/>
            </a:xfrm>
            <a:prstGeom prst="rect">
              <a:avLst/>
            </a:prstGeom>
            <a:ln>
              <a:noFill/>
            </a:ln>
          </p:spPr>
        </p:pic>
        <p:pic>
          <p:nvPicPr>
            <p:cNvPr id="1136" name="Picture 31" descr=""/>
            <p:cNvPicPr/>
            <p:nvPr/>
          </p:nvPicPr>
          <p:blipFill>
            <a:blip r:embed="rId15"/>
            <a:stretch/>
          </p:blipFill>
          <p:spPr>
            <a:xfrm>
              <a:off x="2268360" y="2804040"/>
              <a:ext cx="316440" cy="426600"/>
            </a:xfrm>
            <a:prstGeom prst="rect">
              <a:avLst/>
            </a:prstGeom>
            <a:ln>
              <a:noFill/>
            </a:ln>
          </p:spPr>
        </p:pic>
        <p:sp>
          <p:nvSpPr>
            <p:cNvPr id="1137" name="CustomShape 17"/>
            <p:cNvSpPr/>
            <p:nvPr/>
          </p:nvSpPr>
          <p:spPr>
            <a:xfrm>
              <a:off x="2193120" y="3253680"/>
              <a:ext cx="598680" cy="242640"/>
            </a:xfrm>
            <a:prstGeom prst="rect">
              <a:avLst/>
            </a:prstGeom>
            <a:noFill/>
            <a:ln>
              <a:noFill/>
            </a:ln>
          </p:spPr>
          <p:style>
            <a:lnRef idx="0"/>
            <a:fillRef idx="0"/>
            <a:effectRef idx="0"/>
            <a:fontRef idx="minor"/>
          </p:style>
          <p:txBody>
            <a:bodyPr lIns="90000" rIns="90000" tIns="45000" bIns="45000"/>
            <a:p>
              <a:pPr>
                <a:lnSpc>
                  <a:spcPct val="100000"/>
                </a:lnSpc>
              </a:pPr>
              <a:r>
                <a:rPr b="1" lang="ru-RU" sz="1000" spc="-1" strike="noStrike">
                  <a:solidFill>
                    <a:srgbClr val="7425ad"/>
                  </a:solidFill>
                  <a:latin typeface="Calibri"/>
                </a:rPr>
                <a:t>Email</a:t>
              </a:r>
              <a:endParaRPr b="0" lang="ru-RU" sz="1000" spc="-1" strike="noStrike">
                <a:latin typeface="Arial"/>
              </a:endParaRPr>
            </a:p>
          </p:txBody>
        </p:sp>
        <p:sp>
          <p:nvSpPr>
            <p:cNvPr id="1138" name="CustomShape 18"/>
            <p:cNvSpPr/>
            <p:nvPr/>
          </p:nvSpPr>
          <p:spPr>
            <a:xfrm>
              <a:off x="2786040" y="3295080"/>
              <a:ext cx="730440" cy="204840"/>
            </a:xfrm>
            <a:prstGeom prst="rect">
              <a:avLst/>
            </a:prstGeom>
            <a:noFill/>
            <a:ln>
              <a:noFill/>
            </a:ln>
          </p:spPr>
          <p:style>
            <a:lnRef idx="0"/>
            <a:fillRef idx="0"/>
            <a:effectRef idx="0"/>
            <a:fontRef idx="minor"/>
          </p:style>
          <p:txBody>
            <a:bodyPr lIns="90000" rIns="90000" tIns="45000" bIns="45000"/>
            <a:p>
              <a:pPr algn="ctr">
                <a:lnSpc>
                  <a:spcPts val="901"/>
                </a:lnSpc>
              </a:pPr>
              <a:r>
                <a:rPr b="1" lang="ru-RU" sz="1000" spc="-1" strike="noStrike">
                  <a:solidFill>
                    <a:srgbClr val="7425ad"/>
                  </a:solidFill>
                  <a:latin typeface="Calibri"/>
                </a:rPr>
                <a:t>Calendar</a:t>
              </a:r>
              <a:endParaRPr b="0" lang="ru-RU" sz="1000" spc="-1" strike="noStrike">
                <a:latin typeface="Arial"/>
              </a:endParaRPr>
            </a:p>
          </p:txBody>
        </p:sp>
        <p:sp>
          <p:nvSpPr>
            <p:cNvPr id="1139" name="CustomShape 19"/>
            <p:cNvSpPr/>
            <p:nvPr/>
          </p:nvSpPr>
          <p:spPr>
            <a:xfrm>
              <a:off x="3409920" y="3295440"/>
              <a:ext cx="733320" cy="204840"/>
            </a:xfrm>
            <a:prstGeom prst="rect">
              <a:avLst/>
            </a:prstGeom>
            <a:noFill/>
            <a:ln>
              <a:noFill/>
            </a:ln>
          </p:spPr>
          <p:style>
            <a:lnRef idx="0"/>
            <a:fillRef idx="0"/>
            <a:effectRef idx="0"/>
            <a:fontRef idx="minor"/>
          </p:style>
          <p:txBody>
            <a:bodyPr lIns="90000" rIns="90000" tIns="45000" bIns="45000"/>
            <a:p>
              <a:pPr algn="ctr">
                <a:lnSpc>
                  <a:spcPts val="901"/>
                </a:lnSpc>
              </a:pPr>
              <a:r>
                <a:rPr b="1" lang="ru-RU" sz="1000" spc="-1" strike="noStrike">
                  <a:solidFill>
                    <a:srgbClr val="7425ad"/>
                  </a:solidFill>
                  <a:latin typeface="Calibri"/>
                </a:rPr>
                <a:t>Social</a:t>
              </a:r>
              <a:endParaRPr b="0" lang="ru-RU" sz="1000" spc="-1" strike="noStrike">
                <a:latin typeface="Arial"/>
              </a:endParaRPr>
            </a:p>
          </p:txBody>
        </p:sp>
        <p:sp>
          <p:nvSpPr>
            <p:cNvPr id="1140" name="CustomShape 20"/>
            <p:cNvSpPr/>
            <p:nvPr/>
          </p:nvSpPr>
          <p:spPr>
            <a:xfrm>
              <a:off x="2082600" y="3623400"/>
              <a:ext cx="2068920" cy="773280"/>
            </a:xfrm>
            <a:prstGeom prst="roundRect">
              <a:avLst>
                <a:gd name="adj" fmla="val 16667"/>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p:style>
        </p:sp>
        <p:pic>
          <p:nvPicPr>
            <p:cNvPr id="1141" name="Picture 36" descr=""/>
            <p:cNvPicPr/>
            <p:nvPr/>
          </p:nvPicPr>
          <p:blipFill>
            <a:blip r:embed="rId16"/>
            <a:stretch/>
          </p:blipFill>
          <p:spPr>
            <a:xfrm>
              <a:off x="2574720" y="3683520"/>
              <a:ext cx="435240" cy="435240"/>
            </a:xfrm>
            <a:prstGeom prst="rect">
              <a:avLst/>
            </a:prstGeom>
            <a:ln>
              <a:noFill/>
            </a:ln>
          </p:spPr>
        </p:pic>
        <p:pic>
          <p:nvPicPr>
            <p:cNvPr id="1142" name="Picture 37" descr=""/>
            <p:cNvPicPr/>
            <p:nvPr/>
          </p:nvPicPr>
          <p:blipFill>
            <a:blip r:embed="rId17"/>
            <a:stretch/>
          </p:blipFill>
          <p:spPr>
            <a:xfrm>
              <a:off x="2116800" y="3683520"/>
              <a:ext cx="435240" cy="435240"/>
            </a:xfrm>
            <a:prstGeom prst="rect">
              <a:avLst/>
            </a:prstGeom>
            <a:ln>
              <a:noFill/>
            </a:ln>
          </p:spPr>
        </p:pic>
        <p:pic>
          <p:nvPicPr>
            <p:cNvPr id="1143" name="Picture 38" descr=""/>
            <p:cNvPicPr/>
            <p:nvPr/>
          </p:nvPicPr>
          <p:blipFill>
            <a:blip r:embed="rId18"/>
            <a:stretch/>
          </p:blipFill>
          <p:spPr>
            <a:xfrm>
              <a:off x="3681000" y="3683520"/>
              <a:ext cx="435240" cy="435240"/>
            </a:xfrm>
            <a:prstGeom prst="rect">
              <a:avLst/>
            </a:prstGeom>
            <a:ln>
              <a:noFill/>
            </a:ln>
          </p:spPr>
        </p:pic>
        <p:pic>
          <p:nvPicPr>
            <p:cNvPr id="1144" name="Picture 39" descr=""/>
            <p:cNvPicPr/>
            <p:nvPr/>
          </p:nvPicPr>
          <p:blipFill>
            <a:blip r:embed="rId19"/>
            <a:stretch/>
          </p:blipFill>
          <p:spPr>
            <a:xfrm>
              <a:off x="3224160" y="3683520"/>
              <a:ext cx="435240" cy="435240"/>
            </a:xfrm>
            <a:prstGeom prst="rect">
              <a:avLst/>
            </a:prstGeom>
            <a:ln>
              <a:noFill/>
            </a:ln>
          </p:spPr>
        </p:pic>
        <p:sp>
          <p:nvSpPr>
            <p:cNvPr id="1145" name="Line 21"/>
            <p:cNvSpPr/>
            <p:nvPr/>
          </p:nvSpPr>
          <p:spPr>
            <a:xfrm>
              <a:off x="3116880" y="3700080"/>
              <a:ext cx="360" cy="609480"/>
            </a:xfrm>
            <a:prstGeom prst="line">
              <a:avLst/>
            </a:prstGeom>
            <a:ln w="12600">
              <a:solidFill>
                <a:schemeClr val="accent1">
                  <a:lumMod val="50000"/>
                </a:schemeClr>
              </a:solidFill>
            </a:ln>
          </p:spPr>
          <p:style>
            <a:lnRef idx="1">
              <a:schemeClr val="accent1"/>
            </a:lnRef>
            <a:fillRef idx="0">
              <a:schemeClr val="accent1"/>
            </a:fillRef>
            <a:effectRef idx="0">
              <a:schemeClr val="accent1"/>
            </a:effectRef>
            <a:fontRef idx="minor"/>
          </p:style>
        </p:sp>
        <p:sp>
          <p:nvSpPr>
            <p:cNvPr id="1146" name="CustomShape 22"/>
            <p:cNvSpPr/>
            <p:nvPr/>
          </p:nvSpPr>
          <p:spPr>
            <a:xfrm>
              <a:off x="2268360" y="4115880"/>
              <a:ext cx="883800" cy="242640"/>
            </a:xfrm>
            <a:prstGeom prst="rect">
              <a:avLst/>
            </a:prstGeom>
            <a:noFill/>
            <a:ln>
              <a:noFill/>
            </a:ln>
          </p:spPr>
          <p:style>
            <a:lnRef idx="0"/>
            <a:fillRef idx="0"/>
            <a:effectRef idx="0"/>
            <a:fontRef idx="minor"/>
          </p:style>
          <p:txBody>
            <a:bodyPr lIns="90000" rIns="90000" tIns="45000" bIns="45000"/>
            <a:p>
              <a:pPr>
                <a:lnSpc>
                  <a:spcPct val="100000"/>
                </a:lnSpc>
              </a:pPr>
              <a:r>
                <a:rPr b="1" lang="ru-RU" sz="1000" spc="-1" strike="noStrike">
                  <a:solidFill>
                    <a:srgbClr val="7425ad"/>
                  </a:solidFill>
                  <a:latin typeface="Calibri"/>
                </a:rPr>
                <a:t>Desktop</a:t>
              </a:r>
              <a:endParaRPr b="0" lang="ru-RU" sz="1000" spc="-1" strike="noStrike">
                <a:latin typeface="Arial"/>
              </a:endParaRPr>
            </a:p>
          </p:txBody>
        </p:sp>
        <p:sp>
          <p:nvSpPr>
            <p:cNvPr id="1147" name="CustomShape 23"/>
            <p:cNvSpPr/>
            <p:nvPr/>
          </p:nvSpPr>
          <p:spPr>
            <a:xfrm>
              <a:off x="3351600" y="4125240"/>
              <a:ext cx="764640" cy="242640"/>
            </a:xfrm>
            <a:prstGeom prst="rect">
              <a:avLst/>
            </a:prstGeom>
            <a:noFill/>
            <a:ln>
              <a:noFill/>
            </a:ln>
          </p:spPr>
          <p:style>
            <a:lnRef idx="0"/>
            <a:fillRef idx="0"/>
            <a:effectRef idx="0"/>
            <a:fontRef idx="minor"/>
          </p:style>
          <p:txBody>
            <a:bodyPr lIns="90000" rIns="90000" tIns="45000" bIns="45000"/>
            <a:p>
              <a:pPr algn="ctr">
                <a:lnSpc>
                  <a:spcPct val="100000"/>
                </a:lnSpc>
              </a:pPr>
              <a:r>
                <a:rPr b="1" lang="ru-RU" sz="1000" spc="-1" strike="noStrike">
                  <a:solidFill>
                    <a:srgbClr val="7425ad"/>
                  </a:solidFill>
                  <a:latin typeface="Calibri"/>
                </a:rPr>
                <a:t>Mobile</a:t>
              </a:r>
              <a:endParaRPr b="0" lang="ru-RU" sz="1000" spc="-1" strike="noStrike">
                <a:latin typeface="Arial"/>
              </a:endParaRPr>
            </a:p>
          </p:txBody>
        </p:sp>
        <p:sp>
          <p:nvSpPr>
            <p:cNvPr id="1148" name="CustomShape 24"/>
            <p:cNvSpPr/>
            <p:nvPr/>
          </p:nvSpPr>
          <p:spPr>
            <a:xfrm>
              <a:off x="594360" y="3276000"/>
              <a:ext cx="1384200" cy="1002960"/>
            </a:xfrm>
            <a:prstGeom prst="rect">
              <a:avLst/>
            </a:prstGeom>
            <a:noFill/>
            <a:ln>
              <a:noFill/>
            </a:ln>
          </p:spPr>
          <p:style>
            <a:lnRef idx="0"/>
            <a:fillRef idx="0"/>
            <a:effectRef idx="0"/>
            <a:fontRef idx="minor"/>
          </p:style>
          <p:txBody>
            <a:bodyPr lIns="90000" rIns="90000" tIns="45000" bIns="45000"/>
            <a:p>
              <a:pPr>
                <a:lnSpc>
                  <a:spcPct val="100000"/>
                </a:lnSpc>
                <a:spcAft>
                  <a:spcPts val="1199"/>
                </a:spcAft>
              </a:pPr>
              <a:r>
                <a:rPr b="1" lang="ru-RU" sz="1200" spc="-1" strike="noStrike">
                  <a:solidFill>
                    <a:srgbClr val="7425ad"/>
                  </a:solidFill>
                  <a:latin typeface="Calibri"/>
                </a:rPr>
                <a:t>58% </a:t>
              </a:r>
              <a:r>
                <a:rPr b="0" lang="ru-RU" sz="1200" spc="-1" strike="noStrike">
                  <a:solidFill>
                    <a:srgbClr val="212e35"/>
                  </a:solidFill>
                  <a:latin typeface="Calibri"/>
                </a:rPr>
                <a:t>of managers say email is their preferred form of enterprise communication. </a:t>
              </a:r>
              <a:endParaRPr b="0" lang="ru-RU" sz="1200" spc="-1" strike="noStrike">
                <a:latin typeface="Arial"/>
              </a:endParaRPr>
            </a:p>
          </p:txBody>
        </p:sp>
        <p:pic>
          <p:nvPicPr>
            <p:cNvPr id="1149" name="Picture 44" descr=""/>
            <p:cNvPicPr/>
            <p:nvPr/>
          </p:nvPicPr>
          <p:blipFill>
            <a:blip r:embed="rId20">
              <a:extLst>
                <a:ext uri="{BEBA8EAE-BF5A-486C-A8C5-ECC9F3942E4B}">
                  <a14:imgProps xmlns:a14="http://schemas.microsoft.com/office/drawing/2010/main">
                    <a14:imgLayer r:embed="rId21">
                      <a14:imgEffect>
                        <a14:brightnessContrast amount="50000" colorTemp="5900" contrast="-40000"/>
                      </a14:imgEffect>
                    </a14:imgLayer>
                  </a14:imgProps>
                </a:ext>
              </a:extLst>
            </a:blip>
            <a:stretch/>
          </p:blipFill>
          <p:spPr>
            <a:xfrm>
              <a:off x="4359600" y="1768320"/>
              <a:ext cx="1596600" cy="1465200"/>
            </a:xfrm>
            <a:prstGeom prst="rect">
              <a:avLst/>
            </a:prstGeom>
            <a:ln>
              <a:noFill/>
            </a:ln>
          </p:spPr>
        </p:pic>
        <p:pic>
          <p:nvPicPr>
            <p:cNvPr id="1150" name="Picture 45" descr=""/>
            <p:cNvPicPr/>
            <p:nvPr/>
          </p:nvPicPr>
          <p:blipFill>
            <a:blip r:embed="rId22">
              <a:extLst>
                <a:ext uri="{BEBA8EAE-BF5A-486C-A8C5-ECC9F3942E4B}">
                  <a14:imgProps xmlns:a14="http://schemas.microsoft.com/office/drawing/2010/main">
                    <a14:imgLayer r:embed="rId21">
                      <a14:imgEffect>
                        <a14:brightnessContrast amount="50000" colorTemp="5900" contrast="-40000"/>
                      </a14:imgEffect>
                    </a14:imgLayer>
                  </a14:imgProps>
                </a:ext>
              </a:extLst>
            </a:blip>
            <a:stretch/>
          </p:blipFill>
          <p:spPr>
            <a:xfrm>
              <a:off x="4374000" y="1765800"/>
              <a:ext cx="1596600" cy="1465200"/>
            </a:xfrm>
            <a:prstGeom prst="rect">
              <a:avLst/>
            </a:prstGeom>
            <a:ln>
              <a:noFill/>
            </a:ln>
          </p:spPr>
        </p:pic>
        <p:sp>
          <p:nvSpPr>
            <p:cNvPr id="1151" name="CustomShape 25"/>
            <p:cNvSpPr/>
            <p:nvPr/>
          </p:nvSpPr>
          <p:spPr>
            <a:xfrm>
              <a:off x="6580080" y="2507400"/>
              <a:ext cx="1697400" cy="364680"/>
            </a:xfrm>
            <a:prstGeom prst="rect">
              <a:avLst/>
            </a:prstGeom>
            <a:noFill/>
            <a:ln>
              <a:noFill/>
            </a:ln>
          </p:spPr>
          <p:style>
            <a:lnRef idx="0"/>
            <a:fillRef idx="0"/>
            <a:effectRef idx="0"/>
            <a:fontRef idx="minor"/>
          </p:style>
          <p:txBody>
            <a:bodyPr lIns="90000" rIns="90000" tIns="45000" bIns="45000"/>
            <a:p>
              <a:pPr>
                <a:lnSpc>
                  <a:spcPct val="100000"/>
                </a:lnSpc>
              </a:pPr>
              <a:r>
                <a:rPr b="0" lang="ru-RU" sz="1800" spc="-1" strike="noStrike">
                  <a:solidFill>
                    <a:srgbClr val="231ca5"/>
                  </a:solidFill>
                  <a:latin typeface="Calibri"/>
                </a:rPr>
                <a:t>Internal</a:t>
              </a:r>
              <a:endParaRPr b="0" lang="ru-RU" sz="1800" spc="-1" strike="noStrike">
                <a:latin typeface="Arial"/>
              </a:endParaRPr>
            </a:p>
          </p:txBody>
        </p:sp>
        <p:sp>
          <p:nvSpPr>
            <p:cNvPr id="1152" name="CustomShape 26"/>
            <p:cNvSpPr/>
            <p:nvPr/>
          </p:nvSpPr>
          <p:spPr>
            <a:xfrm>
              <a:off x="6564240" y="3204720"/>
              <a:ext cx="1697400" cy="364680"/>
            </a:xfrm>
            <a:prstGeom prst="rect">
              <a:avLst/>
            </a:prstGeom>
            <a:noFill/>
            <a:ln>
              <a:noFill/>
            </a:ln>
          </p:spPr>
          <p:style>
            <a:lnRef idx="0"/>
            <a:fillRef idx="0"/>
            <a:effectRef idx="0"/>
            <a:fontRef idx="minor"/>
          </p:style>
          <p:txBody>
            <a:bodyPr lIns="90000" rIns="90000" tIns="45000" bIns="45000"/>
            <a:p>
              <a:pPr>
                <a:lnSpc>
                  <a:spcPct val="100000"/>
                </a:lnSpc>
              </a:pPr>
              <a:r>
                <a:rPr b="0" lang="ru-RU" sz="1800" spc="-1" strike="noStrike">
                  <a:solidFill>
                    <a:srgbClr val="231ca5"/>
                  </a:solidFill>
                  <a:latin typeface="Calibri"/>
                </a:rPr>
                <a:t>External</a:t>
              </a:r>
              <a:endParaRPr b="0" lang="ru-RU" sz="1800" spc="-1" strike="noStrike">
                <a:latin typeface="Arial"/>
              </a:endParaRPr>
            </a:p>
          </p:txBody>
        </p:sp>
        <p:pic>
          <p:nvPicPr>
            <p:cNvPr id="1153" name="Picture 48" descr=""/>
            <p:cNvPicPr/>
            <p:nvPr/>
          </p:nvPicPr>
          <p:blipFill>
            <a:blip r:embed="rId23"/>
            <a:stretch/>
          </p:blipFill>
          <p:spPr>
            <a:xfrm>
              <a:off x="6748560" y="3580920"/>
              <a:ext cx="538560" cy="722880"/>
            </a:xfrm>
            <a:prstGeom prst="rect">
              <a:avLst/>
            </a:prstGeom>
            <a:ln>
              <a:noFill/>
            </a:ln>
            <a:effectLst>
              <a:outerShdw algn="ctr" blurRad="63500" rotWithShape="0" sx="102000" sy="102000">
                <a:srgbClr val="000000">
                  <a:alpha val="40000"/>
                </a:srgbClr>
              </a:outerShdw>
            </a:effectLst>
          </p:spPr>
        </p:pic>
        <p:pic>
          <p:nvPicPr>
            <p:cNvPr id="1154" name="Picture 49" descr=""/>
            <p:cNvPicPr/>
            <p:nvPr/>
          </p:nvPicPr>
          <p:blipFill>
            <a:blip r:embed="rId24">
              <a:extLst>
                <a:ext uri="{BEBA8EAE-BF5A-486C-A8C5-ECC9F3942E4B}">
                  <a14:imgProps xmlns:a14="http://schemas.microsoft.com/office/drawing/2010/main">
                    <a14:imgLayer r:embed="rId25">
                      <a14:imgEffect>
                        <a14:brightnessContrast bright="-20000" contrast="40000"/>
                      </a14:imgEffect>
                    </a14:imgLayer>
                  </a14:imgProps>
                </a:ext>
              </a:extLst>
            </a:blip>
            <a:stretch/>
          </p:blipFill>
          <p:spPr>
            <a:xfrm>
              <a:off x="6760080" y="1843200"/>
              <a:ext cx="538560" cy="722880"/>
            </a:xfrm>
            <a:prstGeom prst="rect">
              <a:avLst/>
            </a:prstGeom>
            <a:ln>
              <a:noFill/>
            </a:ln>
          </p:spPr>
        </p:pic>
        <p:sp>
          <p:nvSpPr>
            <p:cNvPr id="1155" name="CustomShape 27"/>
            <p:cNvSpPr/>
            <p:nvPr/>
          </p:nvSpPr>
          <p:spPr>
            <a:xfrm>
              <a:off x="4496040" y="3205080"/>
              <a:ext cx="1376280" cy="1368000"/>
            </a:xfrm>
            <a:prstGeom prst="rect">
              <a:avLst/>
            </a:prstGeom>
            <a:noFill/>
            <a:ln>
              <a:noFill/>
            </a:ln>
          </p:spPr>
          <p:style>
            <a:lnRef idx="0"/>
            <a:fillRef idx="0"/>
            <a:effectRef idx="0"/>
            <a:fontRef idx="minor"/>
          </p:style>
          <p:txBody>
            <a:bodyPr lIns="90000" rIns="90000" tIns="45000" bIns="45000"/>
            <a:p>
              <a:pPr>
                <a:lnSpc>
                  <a:spcPct val="100000"/>
                </a:lnSpc>
                <a:spcAft>
                  <a:spcPts val="1199"/>
                </a:spcAft>
              </a:pPr>
              <a:r>
                <a:rPr b="1" lang="ru-RU" sz="1200" spc="-1" strike="noStrike">
                  <a:solidFill>
                    <a:srgbClr val="231ca5"/>
                  </a:solidFill>
                  <a:latin typeface="Calibri"/>
                </a:rPr>
                <a:t>96% </a:t>
              </a:r>
              <a:r>
                <a:rPr b="0" lang="ru-RU" sz="1200" spc="-1" strike="noStrike">
                  <a:solidFill>
                    <a:srgbClr val="212e35"/>
                  </a:solidFill>
                  <a:latin typeface="Calibri"/>
                </a:rPr>
                <a:t>of execs cite the lack of collaboration or ineffective communication as the source of workplace failure. </a:t>
              </a:r>
              <a:endParaRPr b="0" lang="ru-RU" sz="1200" spc="-1" strike="noStrike">
                <a:latin typeface="Arial"/>
              </a:endParaRPr>
            </a:p>
          </p:txBody>
        </p:sp>
        <p:pic>
          <p:nvPicPr>
            <p:cNvPr id="1156" name="Picture 51" descr=""/>
            <p:cNvPicPr/>
            <p:nvPr/>
          </p:nvPicPr>
          <p:blipFill>
            <a:blip r:embed="rId26"/>
            <a:stretch/>
          </p:blipFill>
          <p:spPr>
            <a:xfrm>
              <a:off x="2927160" y="2797920"/>
              <a:ext cx="365400" cy="477360"/>
            </a:xfrm>
            <a:prstGeom prst="rect">
              <a:avLst/>
            </a:prstGeom>
            <a:ln>
              <a:noFill/>
            </a:ln>
          </p:spPr>
        </p:pic>
      </p:gr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7" name="TextShape 1"/>
          <p:cNvSpPr txBox="1"/>
          <p:nvPr/>
        </p:nvSpPr>
        <p:spPr>
          <a:xfrm>
            <a:off x="685800" y="2710800"/>
            <a:ext cx="7934400" cy="1234080"/>
          </a:xfrm>
          <a:prstGeom prst="rect">
            <a:avLst/>
          </a:prstGeom>
          <a:noFill/>
          <a:ln>
            <a:noFill/>
          </a:ln>
        </p:spPr>
        <p:txBody>
          <a:bodyPr/>
          <a:p>
            <a:pPr>
              <a:lnSpc>
                <a:spcPct val="100000"/>
              </a:lnSpc>
            </a:pPr>
            <a:r>
              <a:rPr b="1" lang="en-US" sz="3600" spc="-1" strike="noStrike">
                <a:solidFill>
                  <a:srgbClr val="ffffff"/>
                </a:solidFill>
                <a:latin typeface="Calibri"/>
              </a:rPr>
              <a:t>Announcing – Enterprise Messaging </a:t>
            </a:r>
            <a:endParaRPr b="0" lang="en-US" sz="3600" spc="-1" strike="noStrike">
              <a:solidFill>
                <a:srgbClr val="212e35"/>
              </a:solidFill>
              <a:latin typeface="Calibri"/>
            </a:endParaRPr>
          </a:p>
        </p:txBody>
      </p:sp>
      <p:sp>
        <p:nvSpPr>
          <p:cNvPr id="1158" name="TextShape 2"/>
          <p:cNvSpPr txBox="1"/>
          <p:nvPr/>
        </p:nvSpPr>
        <p:spPr>
          <a:xfrm>
            <a:off x="0" y="4763520"/>
            <a:ext cx="273600" cy="273600"/>
          </a:xfrm>
          <a:prstGeom prst="rect">
            <a:avLst/>
          </a:prstGeom>
          <a:noFill/>
          <a:ln>
            <a:noFill/>
          </a:ln>
        </p:spPr>
        <p:txBody>
          <a:bodyPr lIns="90000" rIns="90000" tIns="45000" bIns="45000" anchor="ctr"/>
          <a:p>
            <a:pPr>
              <a:lnSpc>
                <a:spcPct val="100000"/>
              </a:lnSpc>
            </a:pPr>
            <a:fld id="{5DD864D8-1F3D-4B04-A2A0-A4F8C0C03507}" type="slidenum">
              <a:rPr b="0" lang="ru-RU" sz="830" spc="-1" strike="noStrike">
                <a:solidFill>
                  <a:srgbClr val="bfbfbf"/>
                </a:solidFill>
                <a:latin typeface="Calibri"/>
              </a:rPr>
              <a:t>1</a:t>
            </a:fld>
            <a:endParaRPr b="0" lang="ru-RU" sz="830" spc="-1" strike="noStrike">
              <a:latin typeface="Times New Roman"/>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9" name="CustomShape 1"/>
          <p:cNvSpPr/>
          <p:nvPr/>
        </p:nvSpPr>
        <p:spPr>
          <a:xfrm>
            <a:off x="5756760" y="2830320"/>
            <a:ext cx="2335680" cy="1606320"/>
          </a:xfrm>
          <a:prstGeom prst="rect">
            <a:avLst/>
          </a:prstGeom>
          <a:gradFill rotWithShape="0">
            <a:gsLst>
              <a:gs pos="0">
                <a:schemeClr val="accent4">
                  <a:alpha val="40000"/>
                </a:schemeClr>
              </a:gs>
              <a:gs pos="56000">
                <a:schemeClr val="accent4">
                  <a:lumMod val="60000"/>
                  <a:lumOff val="40000"/>
                  <a:alpha val="16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sp>
        <p:nvSpPr>
          <p:cNvPr id="1160" name="CustomShape 2"/>
          <p:cNvSpPr/>
          <p:nvPr/>
        </p:nvSpPr>
        <p:spPr>
          <a:xfrm>
            <a:off x="5756760" y="1003320"/>
            <a:ext cx="2290320" cy="1575000"/>
          </a:xfrm>
          <a:prstGeom prst="rect">
            <a:avLst/>
          </a:prstGeom>
          <a:gradFill rotWithShape="0">
            <a:gsLst>
              <a:gs pos="0">
                <a:schemeClr val="accent3">
                  <a:alpha val="40000"/>
                </a:schemeClr>
              </a:gs>
              <a:gs pos="56000">
                <a:schemeClr val="accent3">
                  <a:lumMod val="60000"/>
                  <a:lumOff val="40000"/>
                  <a:alpha val="20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sp>
        <p:nvSpPr>
          <p:cNvPr id="1161" name="TextShape 3"/>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Enterprise Messaging</a:t>
            </a:r>
            <a:endParaRPr b="0" lang="en-US" sz="3600" spc="-1" strike="noStrike">
              <a:solidFill>
                <a:srgbClr val="212e35"/>
              </a:solidFill>
              <a:latin typeface="Calibri"/>
            </a:endParaRPr>
          </a:p>
        </p:txBody>
      </p:sp>
      <p:sp>
        <p:nvSpPr>
          <p:cNvPr id="1162" name="TextShape 4"/>
          <p:cNvSpPr txBox="1"/>
          <p:nvPr/>
        </p:nvSpPr>
        <p:spPr>
          <a:xfrm>
            <a:off x="173880" y="4764240"/>
            <a:ext cx="273960" cy="273600"/>
          </a:xfrm>
          <a:prstGeom prst="rect">
            <a:avLst/>
          </a:prstGeom>
          <a:noFill/>
          <a:ln>
            <a:noFill/>
          </a:ln>
        </p:spPr>
        <p:txBody>
          <a:bodyPr lIns="90000" rIns="90000" tIns="45000" bIns="45000" anchor="ctr"/>
          <a:p>
            <a:pPr>
              <a:lnSpc>
                <a:spcPct val="100000"/>
              </a:lnSpc>
            </a:pPr>
            <a:fld id="{E0B273AF-79E4-4D74-8592-595557424F46}" type="slidenum">
              <a:rPr b="0" lang="ru-RU" sz="830" spc="-1" strike="noStrike">
                <a:solidFill>
                  <a:srgbClr val="bfbfbf"/>
                </a:solidFill>
                <a:latin typeface="Calibri"/>
              </a:rPr>
              <a:t>1</a:t>
            </a:fld>
            <a:endParaRPr b="0" lang="ru-RU" sz="830" spc="-1" strike="noStrike">
              <a:latin typeface="Times New Roman"/>
            </a:endParaRPr>
          </a:p>
        </p:txBody>
      </p:sp>
      <p:grpSp>
        <p:nvGrpSpPr>
          <p:cNvPr id="1163" name="Group 5"/>
          <p:cNvGrpSpPr/>
          <p:nvPr/>
        </p:nvGrpSpPr>
        <p:grpSpPr>
          <a:xfrm>
            <a:off x="709920" y="1000800"/>
            <a:ext cx="2315160" cy="1592280"/>
            <a:chOff x="709920" y="1000800"/>
            <a:chExt cx="2315160" cy="1592280"/>
          </a:xfrm>
        </p:grpSpPr>
        <p:pic>
          <p:nvPicPr>
            <p:cNvPr id="1164" name="Picture Placeholder 8" descr=""/>
            <p:cNvPicPr/>
            <p:nvPr/>
          </p:nvPicPr>
          <p:blipFill>
            <a:blip r:embed="rId1"/>
            <a:srcRect l="-4377" t="-3315" r="-52444" b="-4505"/>
            <a:stretch/>
          </p:blipFill>
          <p:spPr>
            <a:xfrm>
              <a:off x="709920" y="1000800"/>
              <a:ext cx="2315160" cy="1592280"/>
            </a:xfrm>
            <a:prstGeom prst="rect">
              <a:avLst/>
            </a:prstGeom>
            <a:ln>
              <a:noFill/>
            </a:ln>
          </p:spPr>
        </p:pic>
        <p:pic>
          <p:nvPicPr>
            <p:cNvPr id="1165" name="Picture Placeholder 8" descr=""/>
            <p:cNvPicPr/>
            <p:nvPr/>
          </p:nvPicPr>
          <p:blipFill>
            <a:blip r:embed="rId2"/>
            <a:srcRect l="-53761" t="-16447" r="-44071" b="-19592"/>
            <a:stretch/>
          </p:blipFill>
          <p:spPr>
            <a:xfrm>
              <a:off x="709920" y="1000800"/>
              <a:ext cx="2315160" cy="1592280"/>
            </a:xfrm>
            <a:prstGeom prst="rect">
              <a:avLst/>
            </a:prstGeom>
            <a:ln>
              <a:noFill/>
            </a:ln>
          </p:spPr>
        </p:pic>
      </p:grpSp>
      <p:grpSp>
        <p:nvGrpSpPr>
          <p:cNvPr id="1166" name="Group 6"/>
          <p:cNvGrpSpPr/>
          <p:nvPr/>
        </p:nvGrpSpPr>
        <p:grpSpPr>
          <a:xfrm>
            <a:off x="3254760" y="1014840"/>
            <a:ext cx="2315160" cy="1592280"/>
            <a:chOff x="3254760" y="1014840"/>
            <a:chExt cx="2315160" cy="1592280"/>
          </a:xfrm>
        </p:grpSpPr>
        <p:pic>
          <p:nvPicPr>
            <p:cNvPr id="1167" name="Picture Placeholder 8" descr=""/>
            <p:cNvPicPr/>
            <p:nvPr/>
          </p:nvPicPr>
          <p:blipFill>
            <a:blip r:embed="rId3"/>
            <a:srcRect l="-4377" t="-3315" r="-52444" b="-4505"/>
            <a:stretch/>
          </p:blipFill>
          <p:spPr>
            <a:xfrm>
              <a:off x="3254760" y="1014840"/>
              <a:ext cx="2315160" cy="1592280"/>
            </a:xfrm>
            <a:prstGeom prst="rect">
              <a:avLst/>
            </a:prstGeom>
            <a:ln>
              <a:noFill/>
            </a:ln>
          </p:spPr>
        </p:pic>
        <p:sp>
          <p:nvSpPr>
            <p:cNvPr id="1168" name="CustomShape 7"/>
            <p:cNvSpPr/>
            <p:nvPr/>
          </p:nvSpPr>
          <p:spPr>
            <a:xfrm>
              <a:off x="3254760" y="1014840"/>
              <a:ext cx="2315160" cy="1592280"/>
            </a:xfrm>
            <a:prstGeom prst="rect">
              <a:avLst/>
            </a:prstGeom>
            <a:gradFill rotWithShape="0">
              <a:gsLst>
                <a:gs pos="0">
                  <a:schemeClr val="tx2"/>
                </a:gs>
                <a:gs pos="54000">
                  <a:schemeClr val="tx2">
                    <a:alpha val="30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169" name="Picture 13" descr=""/>
            <p:cNvPicPr/>
            <p:nvPr/>
          </p:nvPicPr>
          <p:blipFill>
            <a:blip r:embed="rId4"/>
            <a:stretch/>
          </p:blipFill>
          <p:spPr>
            <a:xfrm>
              <a:off x="3879720" y="1242720"/>
              <a:ext cx="1153080" cy="1153080"/>
            </a:xfrm>
            <a:prstGeom prst="rect">
              <a:avLst/>
            </a:prstGeom>
            <a:ln>
              <a:noFill/>
            </a:ln>
          </p:spPr>
        </p:pic>
      </p:grpSp>
      <p:grpSp>
        <p:nvGrpSpPr>
          <p:cNvPr id="1170" name="Group 8"/>
          <p:cNvGrpSpPr/>
          <p:nvPr/>
        </p:nvGrpSpPr>
        <p:grpSpPr>
          <a:xfrm>
            <a:off x="709920" y="2844360"/>
            <a:ext cx="2315160" cy="1592280"/>
            <a:chOff x="709920" y="2844360"/>
            <a:chExt cx="2315160" cy="1592280"/>
          </a:xfrm>
        </p:grpSpPr>
        <p:pic>
          <p:nvPicPr>
            <p:cNvPr id="1171" name="Picture Placeholder 8" descr=""/>
            <p:cNvPicPr/>
            <p:nvPr/>
          </p:nvPicPr>
          <p:blipFill>
            <a:blip r:embed="rId5"/>
            <a:srcRect l="-4377" t="-3315" r="-52444" b="-4505"/>
            <a:stretch/>
          </p:blipFill>
          <p:spPr>
            <a:xfrm>
              <a:off x="709920" y="2844360"/>
              <a:ext cx="2315160" cy="1592280"/>
            </a:xfrm>
            <a:prstGeom prst="rect">
              <a:avLst/>
            </a:prstGeom>
            <a:ln>
              <a:noFill/>
            </a:ln>
          </p:spPr>
        </p:pic>
        <p:sp>
          <p:nvSpPr>
            <p:cNvPr id="1172" name="CustomShape 9"/>
            <p:cNvSpPr/>
            <p:nvPr/>
          </p:nvSpPr>
          <p:spPr>
            <a:xfrm>
              <a:off x="709920" y="2844360"/>
              <a:ext cx="2315160" cy="1592280"/>
            </a:xfrm>
            <a:prstGeom prst="rect">
              <a:avLst/>
            </a:prstGeom>
            <a:gradFill rotWithShape="0">
              <a:gsLst>
                <a:gs pos="0">
                  <a:schemeClr val="accent6"/>
                </a:gs>
                <a:gs pos="54000">
                  <a:schemeClr val="accent6">
                    <a:lumMod val="60000"/>
                    <a:lumOff val="40000"/>
                    <a:alpha val="39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173" name="Picture 17" descr=""/>
            <p:cNvPicPr/>
            <p:nvPr/>
          </p:nvPicPr>
          <p:blipFill>
            <a:blip r:embed="rId6"/>
            <a:stretch/>
          </p:blipFill>
          <p:spPr>
            <a:xfrm>
              <a:off x="1292400" y="3048480"/>
              <a:ext cx="1181160" cy="1181160"/>
            </a:xfrm>
            <a:prstGeom prst="rect">
              <a:avLst/>
            </a:prstGeom>
            <a:ln>
              <a:noFill/>
            </a:ln>
          </p:spPr>
        </p:pic>
      </p:grpSp>
      <p:grpSp>
        <p:nvGrpSpPr>
          <p:cNvPr id="1174" name="Group 10"/>
          <p:cNvGrpSpPr/>
          <p:nvPr/>
        </p:nvGrpSpPr>
        <p:grpSpPr>
          <a:xfrm>
            <a:off x="3254760" y="2844360"/>
            <a:ext cx="2315160" cy="1592280"/>
            <a:chOff x="3254760" y="2844360"/>
            <a:chExt cx="2315160" cy="1592280"/>
          </a:xfrm>
        </p:grpSpPr>
        <p:pic>
          <p:nvPicPr>
            <p:cNvPr id="1175" name="Picture Placeholder 8" descr=""/>
            <p:cNvPicPr/>
            <p:nvPr/>
          </p:nvPicPr>
          <p:blipFill>
            <a:blip r:embed="rId7"/>
            <a:srcRect l="-4377" t="-3315" r="-52444" b="-4505"/>
            <a:stretch/>
          </p:blipFill>
          <p:spPr>
            <a:xfrm>
              <a:off x="3254760" y="2844360"/>
              <a:ext cx="2315160" cy="1592280"/>
            </a:xfrm>
            <a:prstGeom prst="rect">
              <a:avLst/>
            </a:prstGeom>
            <a:ln>
              <a:noFill/>
            </a:ln>
          </p:spPr>
        </p:pic>
        <p:sp>
          <p:nvSpPr>
            <p:cNvPr id="1176" name="CustomShape 11"/>
            <p:cNvSpPr/>
            <p:nvPr/>
          </p:nvSpPr>
          <p:spPr>
            <a:xfrm>
              <a:off x="3254760" y="2844360"/>
              <a:ext cx="2315160" cy="1592280"/>
            </a:xfrm>
            <a:prstGeom prst="rect">
              <a:avLst/>
            </a:prstGeom>
            <a:gradFill rotWithShape="0">
              <a:gsLst>
                <a:gs pos="0">
                  <a:schemeClr val="accent2"/>
                </a:gs>
                <a:gs pos="54000">
                  <a:schemeClr val="accent2">
                    <a:lumMod val="60000"/>
                    <a:lumOff val="40000"/>
                    <a:alpha val="46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177" name="Picture 21" descr=""/>
            <p:cNvPicPr/>
            <p:nvPr/>
          </p:nvPicPr>
          <p:blipFill>
            <a:blip r:embed="rId8"/>
            <a:stretch/>
          </p:blipFill>
          <p:spPr>
            <a:xfrm>
              <a:off x="3862800" y="3072240"/>
              <a:ext cx="1164240" cy="1164240"/>
            </a:xfrm>
            <a:prstGeom prst="rect">
              <a:avLst/>
            </a:prstGeom>
            <a:ln>
              <a:noFill/>
            </a:ln>
          </p:spPr>
        </p:pic>
      </p:grpSp>
      <p:grpSp>
        <p:nvGrpSpPr>
          <p:cNvPr id="1178" name="Group 12"/>
          <p:cNvGrpSpPr/>
          <p:nvPr/>
        </p:nvGrpSpPr>
        <p:grpSpPr>
          <a:xfrm>
            <a:off x="5120280" y="965160"/>
            <a:ext cx="3575160" cy="3574800"/>
            <a:chOff x="5120280" y="965160"/>
            <a:chExt cx="3575160" cy="3574800"/>
          </a:xfrm>
        </p:grpSpPr>
        <p:sp>
          <p:nvSpPr>
            <p:cNvPr id="1179" name="CustomShape 13"/>
            <p:cNvSpPr/>
            <p:nvPr/>
          </p:nvSpPr>
          <p:spPr>
            <a:xfrm>
              <a:off x="5374440" y="1229400"/>
              <a:ext cx="3066840" cy="3051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180" name="CustomShape 14"/>
            <p:cNvSpPr/>
            <p:nvPr/>
          </p:nvSpPr>
          <p:spPr>
            <a:xfrm>
              <a:off x="7340040" y="3182040"/>
              <a:ext cx="1103760" cy="109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181" name="Picture 27" descr=""/>
            <p:cNvPicPr/>
            <p:nvPr/>
          </p:nvPicPr>
          <p:blipFill>
            <a:blip r:embed="rId9"/>
            <a:stretch/>
          </p:blipFill>
          <p:spPr>
            <a:xfrm>
              <a:off x="5120280" y="965160"/>
              <a:ext cx="3575160" cy="3574800"/>
            </a:xfrm>
            <a:prstGeom prst="rect">
              <a:avLst/>
            </a:prstGeom>
            <a:ln>
              <a:noFill/>
            </a:ln>
          </p:spPr>
        </p:pic>
      </p:gr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2"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Secure Collaboration</a:t>
            </a:r>
            <a:endParaRPr b="0" lang="en-US" sz="3600" spc="-1" strike="noStrike">
              <a:solidFill>
                <a:srgbClr val="212e35"/>
              </a:solidFill>
              <a:latin typeface="Calibri"/>
            </a:endParaRPr>
          </a:p>
        </p:txBody>
      </p:sp>
      <p:sp>
        <p:nvSpPr>
          <p:cNvPr id="1183" name="TextShape 2"/>
          <p:cNvSpPr txBox="1"/>
          <p:nvPr/>
        </p:nvSpPr>
        <p:spPr>
          <a:xfrm>
            <a:off x="5550840" y="1362240"/>
            <a:ext cx="2892960" cy="3178440"/>
          </a:xfrm>
          <a:prstGeom prst="rect">
            <a:avLst/>
          </a:prstGeom>
          <a:noFill/>
          <a:ln>
            <a:noFill/>
          </a:ln>
        </p:spPr>
        <p:txBody>
          <a:bodyPr/>
          <a:p>
            <a:pPr marL="257040" indent="-256680">
              <a:lnSpc>
                <a:spcPct val="100000"/>
              </a:lnSpc>
              <a:spcAft>
                <a:spcPts val="901"/>
              </a:spcAft>
              <a:buClr>
                <a:srgbClr val="212e35"/>
              </a:buClr>
              <a:buFont typeface="Arial"/>
              <a:buChar char="•"/>
            </a:pPr>
            <a:r>
              <a:rPr b="0" lang="en-US" sz="2400" spc="-1" strike="noStrike">
                <a:solidFill>
                  <a:srgbClr val="212e35"/>
                </a:solidFill>
                <a:latin typeface="Calibri"/>
              </a:rPr>
              <a:t>Email</a:t>
            </a:r>
            <a:endParaRPr b="0" lang="en-US" sz="2400" spc="-1" strike="noStrike">
              <a:solidFill>
                <a:srgbClr val="212e35"/>
              </a:solidFill>
              <a:latin typeface="Calibri"/>
            </a:endParaRPr>
          </a:p>
          <a:p>
            <a:pPr marL="257040" indent="-256680">
              <a:lnSpc>
                <a:spcPct val="100000"/>
              </a:lnSpc>
              <a:spcAft>
                <a:spcPts val="901"/>
              </a:spcAft>
              <a:buClr>
                <a:srgbClr val="212e35"/>
              </a:buClr>
              <a:buFont typeface="Arial"/>
              <a:buChar char="•"/>
            </a:pPr>
            <a:r>
              <a:rPr b="0" lang="en-US" sz="2400" spc="-1" strike="noStrike">
                <a:solidFill>
                  <a:srgbClr val="212e35"/>
                </a:solidFill>
                <a:latin typeface="Calibri"/>
              </a:rPr>
              <a:t>Instant messaging</a:t>
            </a:r>
            <a:endParaRPr b="0" lang="en-US" sz="2400" spc="-1" strike="noStrike">
              <a:solidFill>
                <a:srgbClr val="212e35"/>
              </a:solidFill>
              <a:latin typeface="Calibri"/>
            </a:endParaRPr>
          </a:p>
          <a:p>
            <a:pPr marL="257040" indent="-256680">
              <a:lnSpc>
                <a:spcPct val="100000"/>
              </a:lnSpc>
              <a:spcAft>
                <a:spcPts val="901"/>
              </a:spcAft>
              <a:buClr>
                <a:srgbClr val="212e35"/>
              </a:buClr>
              <a:buFont typeface="Arial"/>
              <a:buChar char="•"/>
            </a:pPr>
            <a:r>
              <a:rPr b="0" lang="en-US" sz="2400" spc="-1" strike="noStrike">
                <a:solidFill>
                  <a:srgbClr val="212e35"/>
                </a:solidFill>
                <a:latin typeface="Calibri"/>
              </a:rPr>
              <a:t>Scheduling</a:t>
            </a:r>
            <a:endParaRPr b="0" lang="en-US" sz="2400" spc="-1" strike="noStrike">
              <a:solidFill>
                <a:srgbClr val="212e35"/>
              </a:solidFill>
              <a:latin typeface="Calibri"/>
            </a:endParaRPr>
          </a:p>
          <a:p>
            <a:pPr marL="257040" indent="-256680">
              <a:lnSpc>
                <a:spcPct val="100000"/>
              </a:lnSpc>
              <a:spcAft>
                <a:spcPts val="901"/>
              </a:spcAft>
              <a:buClr>
                <a:srgbClr val="212e35"/>
              </a:buClr>
              <a:buFont typeface="Arial"/>
              <a:buChar char="•"/>
            </a:pPr>
            <a:r>
              <a:rPr b="0" lang="en-US" sz="2400" spc="-1" strike="noStrike">
                <a:solidFill>
                  <a:srgbClr val="212e35"/>
                </a:solidFill>
                <a:latin typeface="Calibri"/>
              </a:rPr>
              <a:t>Contact management</a:t>
            </a:r>
            <a:endParaRPr b="0" lang="en-US" sz="2400" spc="-1" strike="noStrike">
              <a:solidFill>
                <a:srgbClr val="212e35"/>
              </a:solidFill>
              <a:latin typeface="Calibri"/>
            </a:endParaRPr>
          </a:p>
          <a:p>
            <a:pPr marL="257040" indent="-256680">
              <a:lnSpc>
                <a:spcPct val="100000"/>
              </a:lnSpc>
              <a:spcAft>
                <a:spcPts val="901"/>
              </a:spcAft>
              <a:buClr>
                <a:srgbClr val="212e35"/>
              </a:buClr>
              <a:buFont typeface="Arial"/>
              <a:buChar char="•"/>
            </a:pPr>
            <a:r>
              <a:rPr b="0" lang="en-US" sz="2400" spc="-1" strike="noStrike">
                <a:solidFill>
                  <a:srgbClr val="212e35"/>
                </a:solidFill>
                <a:latin typeface="Calibri"/>
              </a:rPr>
              <a:t>Task management</a:t>
            </a:r>
            <a:endParaRPr b="0" lang="en-US" sz="2400" spc="-1" strike="noStrike">
              <a:solidFill>
                <a:srgbClr val="212e35"/>
              </a:solidFill>
              <a:latin typeface="Calibri"/>
            </a:endParaRPr>
          </a:p>
          <a:p>
            <a:pPr marL="257040" indent="-256680">
              <a:lnSpc>
                <a:spcPct val="100000"/>
              </a:lnSpc>
              <a:spcAft>
                <a:spcPts val="901"/>
              </a:spcAft>
              <a:buClr>
                <a:srgbClr val="212e35"/>
              </a:buClr>
              <a:buFont typeface="Arial"/>
              <a:buChar char="•"/>
            </a:pPr>
            <a:r>
              <a:rPr b="0" lang="en-US" sz="2400" spc="-1" strike="noStrike">
                <a:solidFill>
                  <a:srgbClr val="212e35"/>
                </a:solidFill>
                <a:latin typeface="Calibri"/>
              </a:rPr>
              <a:t>All with mobile synchronization</a:t>
            </a:r>
            <a:endParaRPr b="0" lang="en-US" sz="2400" spc="-1" strike="noStrike">
              <a:solidFill>
                <a:srgbClr val="212e35"/>
              </a:solidFill>
              <a:latin typeface="Calibri"/>
            </a:endParaRPr>
          </a:p>
        </p:txBody>
      </p:sp>
      <p:sp>
        <p:nvSpPr>
          <p:cNvPr id="1184"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045D2233-6D76-46A2-9120-B360957F0889}" type="slidenum">
              <a:rPr b="0" lang="ru-RU" sz="830" spc="-1" strike="noStrike">
                <a:solidFill>
                  <a:srgbClr val="bfbfbf"/>
                </a:solidFill>
                <a:latin typeface="Calibri"/>
              </a:rPr>
              <a:t>1</a:t>
            </a:fld>
            <a:endParaRPr b="0" lang="ru-RU" sz="830" spc="-1" strike="noStrike">
              <a:latin typeface="Times New Roman"/>
            </a:endParaRPr>
          </a:p>
        </p:txBody>
      </p:sp>
      <p:pic>
        <p:nvPicPr>
          <p:cNvPr id="1185" name="Picture Placeholder 8" descr=""/>
          <p:cNvPicPr/>
          <p:nvPr/>
        </p:nvPicPr>
        <p:blipFill>
          <a:blip r:embed="rId1"/>
          <a:srcRect l="-4377" t="-3315" r="-52444" b="-4505"/>
          <a:stretch/>
        </p:blipFill>
        <p:spPr>
          <a:xfrm>
            <a:off x="785880" y="1369080"/>
            <a:ext cx="4608360" cy="3169440"/>
          </a:xfrm>
          <a:prstGeom prst="rect">
            <a:avLst/>
          </a:prstGeom>
          <a:ln>
            <a:noFill/>
          </a:ln>
        </p:spPr>
      </p:pic>
      <p:pic>
        <p:nvPicPr>
          <p:cNvPr id="1186" name="Picture Placeholder 8" descr=""/>
          <p:cNvPicPr/>
          <p:nvPr/>
        </p:nvPicPr>
        <p:blipFill>
          <a:blip r:embed="rId2"/>
          <a:srcRect l="-53761" t="-16447" r="-44071" b="-19592"/>
          <a:stretch/>
        </p:blipFill>
        <p:spPr>
          <a:xfrm>
            <a:off x="785880" y="1369080"/>
            <a:ext cx="4608360" cy="3169440"/>
          </a:xfrm>
          <a:prstGeom prst="rect">
            <a:avLst/>
          </a:prstGeom>
          <a:ln>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7"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Complete &amp; Compliant Archiving</a:t>
            </a:r>
            <a:endParaRPr b="0" lang="en-US" sz="3600" spc="-1" strike="noStrike">
              <a:solidFill>
                <a:srgbClr val="212e35"/>
              </a:solidFill>
              <a:latin typeface="Calibri"/>
            </a:endParaRPr>
          </a:p>
        </p:txBody>
      </p:sp>
      <p:sp>
        <p:nvSpPr>
          <p:cNvPr id="1188" name="TextShape 2"/>
          <p:cNvSpPr txBox="1"/>
          <p:nvPr/>
        </p:nvSpPr>
        <p:spPr>
          <a:xfrm>
            <a:off x="5550840" y="1362240"/>
            <a:ext cx="3040560" cy="3178440"/>
          </a:xfrm>
          <a:prstGeom prst="rect">
            <a:avLst/>
          </a:prstGeom>
          <a:noFill/>
          <a:ln>
            <a:noFill/>
          </a:ln>
        </p:spPr>
        <p:txBody>
          <a:bodyPr/>
          <a:p>
            <a:pPr marL="343080" indent="-342720">
              <a:lnSpc>
                <a:spcPct val="100000"/>
              </a:lnSpc>
              <a:spcAft>
                <a:spcPts val="901"/>
              </a:spcAft>
              <a:buClr>
                <a:srgbClr val="212e35"/>
              </a:buClr>
              <a:buFont typeface="Arial"/>
              <a:buChar char="•"/>
            </a:pPr>
            <a:r>
              <a:rPr b="0" lang="en-US" sz="2700" spc="-1" strike="noStrike">
                <a:solidFill>
                  <a:srgbClr val="212e35"/>
                </a:solidFill>
                <a:latin typeface="Calibri"/>
              </a:rPr>
              <a:t>Email archiving</a:t>
            </a:r>
            <a:endParaRPr b="0" lang="en-US" sz="27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700" spc="-1" strike="noStrike">
                <a:solidFill>
                  <a:srgbClr val="212e35"/>
                </a:solidFill>
                <a:latin typeface="Calibri"/>
              </a:rPr>
              <a:t>Search tools</a:t>
            </a:r>
            <a:endParaRPr b="0" lang="en-US" sz="27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700" spc="-1" strike="noStrike">
                <a:solidFill>
                  <a:srgbClr val="212e35"/>
                </a:solidFill>
                <a:latin typeface="Calibri"/>
              </a:rPr>
              <a:t>eDiscovery tools</a:t>
            </a:r>
            <a:endParaRPr b="0" lang="en-US" sz="27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700" spc="-1" strike="noStrike">
                <a:solidFill>
                  <a:srgbClr val="212e35"/>
                </a:solidFill>
                <a:latin typeface="Calibri"/>
              </a:rPr>
              <a:t>Can be expanded to include social media and mobile archiving</a:t>
            </a:r>
            <a:endParaRPr b="0" lang="en-US" sz="2700" spc="-1" strike="noStrike">
              <a:solidFill>
                <a:srgbClr val="212e35"/>
              </a:solidFill>
              <a:latin typeface="Calibri"/>
            </a:endParaRPr>
          </a:p>
        </p:txBody>
      </p:sp>
      <p:sp>
        <p:nvSpPr>
          <p:cNvPr id="1189"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50B48A7E-6B43-4166-833B-60EBCB34AAA3}" type="slidenum">
              <a:rPr b="0" lang="ru-RU" sz="830" spc="-1" strike="noStrike">
                <a:solidFill>
                  <a:srgbClr val="bfbfbf"/>
                </a:solidFill>
                <a:latin typeface="Calibri"/>
              </a:rPr>
              <a:t>1</a:t>
            </a:fld>
            <a:endParaRPr b="0" lang="ru-RU" sz="830" spc="-1" strike="noStrike">
              <a:latin typeface="Times New Roman"/>
            </a:endParaRPr>
          </a:p>
        </p:txBody>
      </p:sp>
      <p:pic>
        <p:nvPicPr>
          <p:cNvPr id="1190" name="Picture Placeholder 8" descr=""/>
          <p:cNvPicPr/>
          <p:nvPr/>
        </p:nvPicPr>
        <p:blipFill>
          <a:blip r:embed="rId1"/>
          <a:srcRect l="-4377" t="-3315" r="-52444" b="-4505"/>
          <a:stretch/>
        </p:blipFill>
        <p:spPr>
          <a:xfrm>
            <a:off x="785880" y="1369080"/>
            <a:ext cx="4608360" cy="3169440"/>
          </a:xfrm>
          <a:prstGeom prst="rect">
            <a:avLst/>
          </a:prstGeom>
          <a:ln>
            <a:noFill/>
          </a:ln>
        </p:spPr>
      </p:pic>
      <p:sp>
        <p:nvSpPr>
          <p:cNvPr id="1191" name="CustomShape 4"/>
          <p:cNvSpPr/>
          <p:nvPr/>
        </p:nvSpPr>
        <p:spPr>
          <a:xfrm>
            <a:off x="785880" y="1369080"/>
            <a:ext cx="4608360" cy="3169440"/>
          </a:xfrm>
          <a:prstGeom prst="rect">
            <a:avLst/>
          </a:prstGeom>
          <a:gradFill rotWithShape="0">
            <a:gsLst>
              <a:gs pos="0">
                <a:schemeClr val="tx2"/>
              </a:gs>
              <a:gs pos="54000">
                <a:schemeClr val="tx2">
                  <a:alpha val="30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192" name="Picture 6" descr=""/>
          <p:cNvPicPr/>
          <p:nvPr/>
        </p:nvPicPr>
        <p:blipFill>
          <a:blip r:embed="rId2"/>
          <a:stretch/>
        </p:blipFill>
        <p:spPr>
          <a:xfrm>
            <a:off x="2029320" y="1822680"/>
            <a:ext cx="2295000" cy="2295000"/>
          </a:xfrm>
          <a:prstGeom prst="rect">
            <a:avLst/>
          </a:prstGeom>
          <a:ln>
            <a:noFill/>
          </a:ln>
        </p:spPr>
      </p:pic>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3" name="TextShape 1"/>
          <p:cNvSpPr txBox="1"/>
          <p:nvPr/>
        </p:nvSpPr>
        <p:spPr>
          <a:xfrm>
            <a:off x="709920" y="321840"/>
            <a:ext cx="7733520" cy="730800"/>
          </a:xfrm>
          <a:prstGeom prst="rect">
            <a:avLst/>
          </a:prstGeom>
          <a:noFill/>
          <a:ln>
            <a:noFill/>
          </a:ln>
        </p:spPr>
        <p:txBody>
          <a:bodyPr>
            <a:normAutofit/>
          </a:bodyPr>
          <a:p>
            <a:pPr>
              <a:lnSpc>
                <a:spcPct val="90000"/>
              </a:lnSpc>
            </a:pPr>
            <a:r>
              <a:rPr b="1" lang="en-US" sz="2700" spc="-1" strike="noStrike">
                <a:solidFill>
                  <a:srgbClr val="212e35"/>
                </a:solidFill>
                <a:latin typeface="Calibri"/>
              </a:rPr>
              <a:t>Enterprise Messaging Archiving: Manage communication data and ensure regulatory compliance</a:t>
            </a:r>
            <a:endParaRPr b="0" lang="en-US" sz="2700" spc="-1" strike="noStrike">
              <a:solidFill>
                <a:srgbClr val="212e35"/>
              </a:solidFill>
              <a:latin typeface="Calibri"/>
            </a:endParaRPr>
          </a:p>
        </p:txBody>
      </p:sp>
      <p:sp>
        <p:nvSpPr>
          <p:cNvPr id="1194" name="TextShape 2"/>
          <p:cNvSpPr txBox="1"/>
          <p:nvPr/>
        </p:nvSpPr>
        <p:spPr>
          <a:xfrm>
            <a:off x="5550840" y="1362240"/>
            <a:ext cx="2892960" cy="3178440"/>
          </a:xfrm>
          <a:prstGeom prst="rect">
            <a:avLst/>
          </a:prstGeom>
          <a:noFill/>
          <a:ln>
            <a:noFill/>
          </a:ln>
        </p:spPr>
        <p:txBody>
          <a:bodyPr>
            <a:normAutofit/>
          </a:bodyPr>
          <a:p>
            <a:pPr>
              <a:lnSpc>
                <a:spcPct val="100000"/>
              </a:lnSpc>
              <a:spcAft>
                <a:spcPts val="601"/>
              </a:spcAft>
            </a:pPr>
            <a:r>
              <a:rPr b="0" lang="en-US" sz="2000" spc="-1" strike="noStrike">
                <a:solidFill>
                  <a:srgbClr val="212e35"/>
                </a:solidFill>
                <a:latin typeface="Calibri"/>
              </a:rPr>
              <a:t>The concerns</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Regulation compliance</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Growing data volumes and cost</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eDiscovery &amp; litigation preparation</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Data sovereignty</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Risks with new forms of communication – social media/mobile</a:t>
            </a:r>
            <a:endParaRPr b="0" lang="en-US" sz="2000" spc="-1" strike="noStrike">
              <a:solidFill>
                <a:srgbClr val="212e35"/>
              </a:solidFill>
              <a:latin typeface="Calibri"/>
            </a:endParaRPr>
          </a:p>
          <a:p>
            <a:pPr>
              <a:lnSpc>
                <a:spcPct val="100000"/>
              </a:lnSpc>
              <a:spcAft>
                <a:spcPts val="601"/>
              </a:spcAft>
            </a:pPr>
            <a:r>
              <a:rPr b="0" lang="en-US" sz="2000" spc="-1" strike="noStrike">
                <a:solidFill>
                  <a:srgbClr val="212e35"/>
                </a:solidFill>
                <a:latin typeface="Calibri"/>
              </a:rPr>
              <a:t>The solution</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Enterprise Messaging Archiving</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Complete and compliant archive</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Archive your messages, files, attachments, and appointments into a single archive</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Manage communication data</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Built-in eDiscovery</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On-prem or geo strategic cloud (meets data sovereignty requirements)</a:t>
            </a:r>
            <a:endParaRPr b="0" lang="en-US" sz="2000" spc="-1" strike="noStrike">
              <a:solidFill>
                <a:srgbClr val="212e35"/>
              </a:solidFill>
              <a:latin typeface="Calibri"/>
            </a:endParaRPr>
          </a:p>
          <a:p>
            <a:pPr marL="343080" indent="-342720">
              <a:lnSpc>
                <a:spcPct val="100000"/>
              </a:lnSpc>
              <a:spcAft>
                <a:spcPts val="601"/>
              </a:spcAft>
              <a:buClr>
                <a:srgbClr val="212e35"/>
              </a:buClr>
              <a:buFont typeface="Arial"/>
              <a:buChar char="•"/>
            </a:pPr>
            <a:r>
              <a:rPr b="0" lang="en-US" sz="2000" spc="-1" strike="noStrike">
                <a:solidFill>
                  <a:srgbClr val="212e35"/>
                </a:solidFill>
                <a:latin typeface="Calibri"/>
              </a:rPr>
              <a:t>Can be expanded to a unified archive of email, social media, and mobile communication data</a:t>
            </a:r>
            <a:endParaRPr b="0" lang="en-US" sz="2000" spc="-1" strike="noStrike">
              <a:solidFill>
                <a:srgbClr val="212e35"/>
              </a:solidFill>
              <a:latin typeface="Calibri"/>
            </a:endParaRPr>
          </a:p>
        </p:txBody>
      </p:sp>
      <p:sp>
        <p:nvSpPr>
          <p:cNvPr id="1195"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F307C4AC-7FE2-4E6E-8501-BBE3BE4893F9}" type="slidenum">
              <a:rPr b="0" lang="ru-RU" sz="830" spc="-1" strike="noStrike">
                <a:solidFill>
                  <a:srgbClr val="bfbfbf"/>
                </a:solidFill>
                <a:latin typeface="Calibri"/>
              </a:rPr>
              <a:t>1</a:t>
            </a:fld>
            <a:endParaRPr b="0" lang="ru-RU" sz="830" spc="-1" strike="noStrike">
              <a:latin typeface="Times New Roman"/>
            </a:endParaRPr>
          </a:p>
        </p:txBody>
      </p:sp>
      <p:pic>
        <p:nvPicPr>
          <p:cNvPr id="1196" name="Picture 7" descr=""/>
          <p:cNvPicPr/>
          <p:nvPr/>
        </p:nvPicPr>
        <p:blipFill>
          <a:blip r:embed="rId1"/>
          <a:srcRect l="373" t="4829" r="27111" b="4254"/>
          <a:stretch/>
        </p:blipFill>
        <p:spPr>
          <a:xfrm>
            <a:off x="785880" y="1369080"/>
            <a:ext cx="4624200" cy="3183480"/>
          </a:xfrm>
          <a:prstGeom prst="rect">
            <a:avLst/>
          </a:prstGeom>
          <a:ln>
            <a:noFill/>
          </a:ln>
        </p:spPr>
      </p:pic>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7"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Unparalleled Security</a:t>
            </a:r>
            <a:endParaRPr b="0" lang="en-US" sz="3600" spc="-1" strike="noStrike">
              <a:solidFill>
                <a:srgbClr val="212e35"/>
              </a:solidFill>
              <a:latin typeface="Calibri"/>
            </a:endParaRPr>
          </a:p>
        </p:txBody>
      </p:sp>
      <p:sp>
        <p:nvSpPr>
          <p:cNvPr id="1198" name="TextShape 2"/>
          <p:cNvSpPr txBox="1"/>
          <p:nvPr/>
        </p:nvSpPr>
        <p:spPr>
          <a:xfrm>
            <a:off x="5550840" y="1362240"/>
            <a:ext cx="3040560" cy="3178440"/>
          </a:xfrm>
          <a:prstGeom prst="rect">
            <a:avLst/>
          </a:prstGeom>
          <a:noFill/>
          <a:ln>
            <a:noFill/>
          </a:ln>
        </p:spPr>
        <p:txBody>
          <a:bodyPr/>
          <a:p>
            <a:pPr marL="343080" indent="-342720">
              <a:lnSpc>
                <a:spcPct val="100000"/>
              </a:lnSpc>
              <a:spcAft>
                <a:spcPts val="901"/>
              </a:spcAft>
              <a:buClr>
                <a:srgbClr val="212e35"/>
              </a:buClr>
              <a:buFont typeface="Arial"/>
              <a:buChar char="•"/>
            </a:pPr>
            <a:r>
              <a:rPr b="0" lang="en-US" sz="2100" spc="-1" strike="noStrike">
                <a:solidFill>
                  <a:srgbClr val="212e35"/>
                </a:solidFill>
                <a:latin typeface="Calibri"/>
              </a:rPr>
              <a:t>Inbound &amp; outbound protection</a:t>
            </a:r>
            <a:endParaRPr b="0" lang="en-US" sz="21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100" spc="-1" strike="noStrike">
                <a:solidFill>
                  <a:srgbClr val="212e35"/>
                </a:solidFill>
                <a:latin typeface="Calibri"/>
              </a:rPr>
              <a:t>Anti-virus</a:t>
            </a:r>
            <a:endParaRPr b="0" lang="en-US" sz="21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100" spc="-1" strike="noStrike">
                <a:solidFill>
                  <a:srgbClr val="212e35"/>
                </a:solidFill>
                <a:latin typeface="Calibri"/>
              </a:rPr>
              <a:t>Anti-spam</a:t>
            </a:r>
            <a:endParaRPr b="0" lang="en-US" sz="21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100" spc="-1" strike="noStrike">
                <a:solidFill>
                  <a:srgbClr val="212e35"/>
                </a:solidFill>
                <a:latin typeface="Calibri"/>
              </a:rPr>
              <a:t>Cybercrime protection</a:t>
            </a:r>
            <a:endParaRPr b="0" lang="en-US" sz="21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100" spc="-1" strike="noStrike">
                <a:solidFill>
                  <a:srgbClr val="212e35"/>
                </a:solidFill>
                <a:latin typeface="Calibri"/>
              </a:rPr>
              <a:t>DDoS protection, </a:t>
            </a:r>
            <a:endParaRPr b="0" lang="en-US" sz="21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2100" spc="-1" strike="noStrike">
                <a:solidFill>
                  <a:srgbClr val="212e35"/>
                </a:solidFill>
                <a:latin typeface="Calibri"/>
              </a:rPr>
              <a:t>Protection for the MTA, POA, WebAccess, and Mobility</a:t>
            </a:r>
            <a:endParaRPr b="0" lang="en-US" sz="2100" spc="-1" strike="noStrike">
              <a:solidFill>
                <a:srgbClr val="212e35"/>
              </a:solidFill>
              <a:latin typeface="Calibri"/>
            </a:endParaRPr>
          </a:p>
        </p:txBody>
      </p:sp>
      <p:sp>
        <p:nvSpPr>
          <p:cNvPr id="1199"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FED4EC70-670A-4A51-A39D-E1000E1C39C1}" type="slidenum">
              <a:rPr b="0" lang="ru-RU" sz="830" spc="-1" strike="noStrike">
                <a:solidFill>
                  <a:srgbClr val="bfbfbf"/>
                </a:solidFill>
                <a:latin typeface="Calibri"/>
              </a:rPr>
              <a:t>1</a:t>
            </a:fld>
            <a:endParaRPr b="0" lang="ru-RU" sz="830" spc="-1" strike="noStrike">
              <a:latin typeface="Times New Roman"/>
            </a:endParaRPr>
          </a:p>
        </p:txBody>
      </p:sp>
      <p:pic>
        <p:nvPicPr>
          <p:cNvPr id="1200" name="Picture Placeholder 8" descr=""/>
          <p:cNvPicPr/>
          <p:nvPr/>
        </p:nvPicPr>
        <p:blipFill>
          <a:blip r:embed="rId1"/>
          <a:srcRect l="-4377" t="-3315" r="-52444" b="-4505"/>
          <a:stretch/>
        </p:blipFill>
        <p:spPr>
          <a:xfrm>
            <a:off x="785880" y="1369080"/>
            <a:ext cx="4608360" cy="3169440"/>
          </a:xfrm>
          <a:prstGeom prst="rect">
            <a:avLst/>
          </a:prstGeom>
          <a:ln>
            <a:noFill/>
          </a:ln>
        </p:spPr>
      </p:pic>
      <p:sp>
        <p:nvSpPr>
          <p:cNvPr id="1201" name="CustomShape 4"/>
          <p:cNvSpPr/>
          <p:nvPr/>
        </p:nvSpPr>
        <p:spPr>
          <a:xfrm>
            <a:off x="785880" y="1369080"/>
            <a:ext cx="4608360" cy="3169440"/>
          </a:xfrm>
          <a:prstGeom prst="rect">
            <a:avLst/>
          </a:prstGeom>
          <a:gradFill rotWithShape="0">
            <a:gsLst>
              <a:gs pos="0">
                <a:schemeClr val="accent1"/>
              </a:gs>
              <a:gs pos="54000">
                <a:schemeClr val="accent1">
                  <a:alpha val="49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202" name="Picture 1" descr=""/>
          <p:cNvPicPr/>
          <p:nvPr/>
        </p:nvPicPr>
        <p:blipFill>
          <a:blip r:embed="rId2"/>
          <a:stretch/>
        </p:blipFill>
        <p:spPr>
          <a:xfrm>
            <a:off x="2029320" y="1803960"/>
            <a:ext cx="2295000" cy="2295000"/>
          </a:xfrm>
          <a:prstGeom prst="rect">
            <a:avLst/>
          </a:prstGeom>
          <a:ln>
            <a:noFill/>
          </a:ln>
        </p:spPr>
      </p:pic>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1" name="TextShape 1"/>
          <p:cNvSpPr txBox="1"/>
          <p:nvPr/>
        </p:nvSpPr>
        <p:spPr>
          <a:xfrm>
            <a:off x="685800" y="2710800"/>
            <a:ext cx="7934400" cy="1234080"/>
          </a:xfrm>
          <a:prstGeom prst="rect">
            <a:avLst/>
          </a:prstGeom>
          <a:noFill/>
          <a:ln>
            <a:noFill/>
          </a:ln>
        </p:spPr>
        <p:txBody>
          <a:bodyPr>
            <a:normAutofit/>
          </a:bodyPr>
          <a:p>
            <a:pPr>
              <a:lnSpc>
                <a:spcPct val="100000"/>
              </a:lnSpc>
            </a:pPr>
            <a:r>
              <a:rPr b="1" lang="en-US" sz="3600" spc="-1" strike="noStrike">
                <a:solidFill>
                  <a:srgbClr val="ffffff"/>
                </a:solidFill>
                <a:latin typeface="Calibri"/>
              </a:rPr>
              <a:t>Micro Focus Vision</a:t>
            </a:r>
            <a:endParaRPr b="0" lang="en-US" sz="3600" spc="-1" strike="noStrike">
              <a:solidFill>
                <a:srgbClr val="212e35"/>
              </a:solidFill>
              <a:latin typeface="Calibri"/>
            </a:endParaRPr>
          </a:p>
        </p:txBody>
      </p:sp>
    </p:spTree>
  </p:cSld>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3" name="TextShape 1"/>
          <p:cNvSpPr txBox="1"/>
          <p:nvPr/>
        </p:nvSpPr>
        <p:spPr>
          <a:xfrm>
            <a:off x="709920" y="321840"/>
            <a:ext cx="7733520" cy="730800"/>
          </a:xfrm>
          <a:prstGeom prst="rect">
            <a:avLst/>
          </a:prstGeom>
          <a:noFill/>
          <a:ln>
            <a:noFill/>
          </a:ln>
        </p:spPr>
        <p:txBody>
          <a:bodyPr>
            <a:normAutofit/>
          </a:bodyPr>
          <a:p>
            <a:pPr>
              <a:lnSpc>
                <a:spcPct val="90000"/>
              </a:lnSpc>
            </a:pPr>
            <a:r>
              <a:rPr b="1" lang="en-US" sz="2700" spc="-1" strike="noStrike">
                <a:solidFill>
                  <a:srgbClr val="212e35"/>
                </a:solidFill>
                <a:latin typeface="Calibri"/>
              </a:rPr>
              <a:t>Enterprise Messaging Security: Solves Major Email Security Concerns</a:t>
            </a:r>
            <a:endParaRPr b="0" lang="en-US" sz="2700" spc="-1" strike="noStrike">
              <a:solidFill>
                <a:srgbClr val="212e35"/>
              </a:solidFill>
              <a:latin typeface="Calibri"/>
            </a:endParaRPr>
          </a:p>
        </p:txBody>
      </p:sp>
      <p:pic>
        <p:nvPicPr>
          <p:cNvPr id="1204" name="Picture Placeholder 5" descr=""/>
          <p:cNvPicPr/>
          <p:nvPr/>
        </p:nvPicPr>
        <p:blipFill>
          <a:blip r:embed="rId1"/>
          <a:srcRect l="19013" t="0" r="19013" b="0"/>
          <a:stretch/>
        </p:blipFill>
        <p:spPr>
          <a:xfrm>
            <a:off x="785880" y="1369080"/>
            <a:ext cx="4608360" cy="3169440"/>
          </a:xfrm>
          <a:prstGeom prst="rect">
            <a:avLst/>
          </a:prstGeom>
          <a:ln>
            <a:noFill/>
          </a:ln>
        </p:spPr>
      </p:pic>
      <p:sp>
        <p:nvSpPr>
          <p:cNvPr id="1205" name="TextShape 2"/>
          <p:cNvSpPr txBox="1"/>
          <p:nvPr/>
        </p:nvSpPr>
        <p:spPr>
          <a:xfrm>
            <a:off x="5550840" y="1362240"/>
            <a:ext cx="2892960" cy="3178440"/>
          </a:xfrm>
          <a:prstGeom prst="rect">
            <a:avLst/>
          </a:prstGeom>
          <a:noFill/>
          <a:ln>
            <a:noFill/>
          </a:ln>
        </p:spPr>
        <p:txBody>
          <a:bodyPr>
            <a:normAutofit/>
          </a:bodyPr>
          <a:p>
            <a:pPr>
              <a:lnSpc>
                <a:spcPct val="100000"/>
              </a:lnSpc>
              <a:spcAft>
                <a:spcPts val="901"/>
              </a:spcAft>
            </a:pPr>
            <a:r>
              <a:rPr b="0" lang="en-US" sz="1600" spc="-1" strike="noStrike">
                <a:solidFill>
                  <a:srgbClr val="212e35"/>
                </a:solidFill>
                <a:latin typeface="Calibri"/>
              </a:rPr>
              <a:t>The concerns </a:t>
            </a:r>
            <a:endParaRPr b="0" lang="en-US" sz="16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1600" spc="-1" strike="noStrike">
                <a:solidFill>
                  <a:srgbClr val="212e35"/>
                </a:solidFill>
                <a:latin typeface="Calibri"/>
              </a:rPr>
              <a:t>Shift from spam and viruses (which is still a huge concern)</a:t>
            </a:r>
            <a:endParaRPr b="0" lang="en-US" sz="16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1600" spc="-1" strike="noStrike">
                <a:solidFill>
                  <a:srgbClr val="212e35"/>
                </a:solidFill>
                <a:latin typeface="Calibri"/>
              </a:rPr>
              <a:t>Botnet attacks, phishing, ransomware, spoofing</a:t>
            </a:r>
            <a:endParaRPr b="0" lang="en-US" sz="16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1600" spc="-1" strike="noStrike">
                <a:solidFill>
                  <a:srgbClr val="212e35"/>
                </a:solidFill>
                <a:latin typeface="Calibri"/>
              </a:rPr>
              <a:t>Threats continue to evolve, meaning that a new threat could emerge at anytime</a:t>
            </a:r>
            <a:endParaRPr b="0" lang="en-US" sz="1600" spc="-1" strike="noStrike">
              <a:solidFill>
                <a:srgbClr val="212e35"/>
              </a:solidFill>
              <a:latin typeface="Calibri"/>
            </a:endParaRPr>
          </a:p>
          <a:p>
            <a:pPr marL="343080" indent="-342720">
              <a:lnSpc>
                <a:spcPct val="100000"/>
              </a:lnSpc>
              <a:spcAft>
                <a:spcPts val="901"/>
              </a:spcAft>
              <a:buClr>
                <a:srgbClr val="212e35"/>
              </a:buClr>
              <a:buFont typeface="Arial"/>
              <a:buChar char="•"/>
            </a:pPr>
            <a:r>
              <a:rPr b="0" lang="en-US" sz="1600" spc="-1" strike="noStrike">
                <a:solidFill>
                  <a:srgbClr val="212e35"/>
                </a:solidFill>
                <a:latin typeface="Calibri"/>
              </a:rPr>
              <a:t>The end point is the target</a:t>
            </a:r>
            <a:endParaRPr b="0" lang="en-US" sz="1600" spc="-1" strike="noStrike">
              <a:solidFill>
                <a:srgbClr val="212e35"/>
              </a:solidFill>
              <a:latin typeface="Calibri"/>
            </a:endParaRPr>
          </a:p>
          <a:p>
            <a:pPr>
              <a:lnSpc>
                <a:spcPct val="100000"/>
              </a:lnSpc>
              <a:spcAft>
                <a:spcPts val="901"/>
              </a:spcAft>
            </a:pPr>
            <a:r>
              <a:rPr b="0" lang="en-US" sz="1600" spc="-1" strike="noStrike">
                <a:solidFill>
                  <a:srgbClr val="212e35"/>
                </a:solidFill>
                <a:latin typeface="Calibri"/>
              </a:rPr>
              <a:t>The solution</a:t>
            </a:r>
            <a:endParaRPr b="0" lang="en-US" sz="1600" spc="-1" strike="noStrike">
              <a:solidFill>
                <a:srgbClr val="212e35"/>
              </a:solidFill>
              <a:latin typeface="Calibri"/>
            </a:endParaRPr>
          </a:p>
          <a:p>
            <a:pPr marL="285840" indent="-285480">
              <a:lnSpc>
                <a:spcPct val="100000"/>
              </a:lnSpc>
              <a:spcAft>
                <a:spcPts val="901"/>
              </a:spcAft>
              <a:buClr>
                <a:srgbClr val="212e35"/>
              </a:buClr>
              <a:buFont typeface="Arial"/>
              <a:buChar char="•"/>
            </a:pPr>
            <a:r>
              <a:rPr b="0" lang="en-US" sz="1600" spc="-1" strike="noStrike">
                <a:solidFill>
                  <a:srgbClr val="212e35"/>
                </a:solidFill>
                <a:latin typeface="Calibri"/>
              </a:rPr>
              <a:t>Enterprise Messaging Security</a:t>
            </a:r>
            <a:endParaRPr b="0" lang="en-US" sz="1600" spc="-1" strike="noStrike">
              <a:solidFill>
                <a:srgbClr val="212e35"/>
              </a:solidFill>
              <a:latin typeface="Calibri"/>
            </a:endParaRPr>
          </a:p>
          <a:p>
            <a:pPr marL="285840" indent="-285480">
              <a:lnSpc>
                <a:spcPct val="100000"/>
              </a:lnSpc>
              <a:spcAft>
                <a:spcPts val="901"/>
              </a:spcAft>
              <a:buClr>
                <a:srgbClr val="212e35"/>
              </a:buClr>
              <a:buFont typeface="Arial"/>
              <a:buChar char="•"/>
            </a:pPr>
            <a:r>
              <a:rPr b="0" lang="en-US" sz="1600" spc="-1" strike="noStrike">
                <a:solidFill>
                  <a:srgbClr val="212e35"/>
                </a:solidFill>
                <a:latin typeface="Calibri"/>
              </a:rPr>
              <a:t>Inbound &amp; outbound protection, perimeter defense scanning</a:t>
            </a:r>
            <a:endParaRPr b="0" lang="en-US" sz="1600" spc="-1" strike="noStrike">
              <a:solidFill>
                <a:srgbClr val="212e35"/>
              </a:solidFill>
              <a:latin typeface="Calibri"/>
            </a:endParaRPr>
          </a:p>
          <a:p>
            <a:pPr marL="285840" indent="-285480">
              <a:lnSpc>
                <a:spcPct val="100000"/>
              </a:lnSpc>
              <a:spcAft>
                <a:spcPts val="901"/>
              </a:spcAft>
              <a:buClr>
                <a:srgbClr val="212e35"/>
              </a:buClr>
              <a:buFont typeface="Arial"/>
              <a:buChar char="•"/>
            </a:pPr>
            <a:r>
              <a:rPr b="0" lang="en-US" sz="1600" spc="-1" strike="noStrike">
                <a:solidFill>
                  <a:srgbClr val="212e35"/>
                </a:solidFill>
                <a:latin typeface="Calibri"/>
              </a:rPr>
              <a:t>Anti-virus, Anti-spam, cybercrime protection</a:t>
            </a:r>
            <a:endParaRPr b="0" lang="en-US" sz="1600" spc="-1" strike="noStrike">
              <a:solidFill>
                <a:srgbClr val="212e35"/>
              </a:solidFill>
              <a:latin typeface="Calibri"/>
            </a:endParaRPr>
          </a:p>
          <a:p>
            <a:pPr marL="285840" indent="-285480">
              <a:lnSpc>
                <a:spcPct val="100000"/>
              </a:lnSpc>
              <a:spcAft>
                <a:spcPts val="901"/>
              </a:spcAft>
              <a:buClr>
                <a:srgbClr val="212e35"/>
              </a:buClr>
              <a:buFont typeface="Arial"/>
              <a:buChar char="•"/>
            </a:pPr>
            <a:r>
              <a:rPr b="0" lang="en-US" sz="1600" spc="-1" strike="noStrike">
                <a:solidFill>
                  <a:srgbClr val="212e35"/>
                </a:solidFill>
                <a:latin typeface="Calibri"/>
              </a:rPr>
              <a:t>DDoS protection, illicit image blocking</a:t>
            </a:r>
            <a:endParaRPr b="0" lang="en-US" sz="1600" spc="-1" strike="noStrike">
              <a:solidFill>
                <a:srgbClr val="212e35"/>
              </a:solidFill>
              <a:latin typeface="Calibri"/>
            </a:endParaRPr>
          </a:p>
          <a:p>
            <a:pPr marL="285840" indent="-285480">
              <a:lnSpc>
                <a:spcPct val="100000"/>
              </a:lnSpc>
              <a:spcAft>
                <a:spcPts val="901"/>
              </a:spcAft>
              <a:buClr>
                <a:srgbClr val="212e35"/>
              </a:buClr>
              <a:buFont typeface="Arial"/>
              <a:buChar char="•"/>
            </a:pPr>
            <a:r>
              <a:rPr b="0" lang="en-US" sz="1600" spc="-1" strike="noStrike">
                <a:solidFill>
                  <a:srgbClr val="212e35"/>
                </a:solidFill>
                <a:latin typeface="Calibri"/>
              </a:rPr>
              <a:t>Complete system protection for the MTA, POA, WebAccess, and Mobility</a:t>
            </a:r>
            <a:endParaRPr b="0" lang="en-US" sz="1600" spc="-1" strike="noStrike">
              <a:solidFill>
                <a:srgbClr val="212e35"/>
              </a:solidFill>
              <a:latin typeface="Calibri"/>
            </a:endParaRPr>
          </a:p>
          <a:p>
            <a:pPr>
              <a:lnSpc>
                <a:spcPct val="100000"/>
              </a:lnSpc>
              <a:spcAft>
                <a:spcPts val="901"/>
              </a:spcAft>
            </a:pPr>
            <a:endParaRPr b="0" lang="en-US" sz="1600" spc="-1" strike="noStrike">
              <a:solidFill>
                <a:srgbClr val="212e35"/>
              </a:solidFill>
              <a:latin typeface="Calibri"/>
            </a:endParaRPr>
          </a:p>
          <a:p>
            <a:pPr>
              <a:lnSpc>
                <a:spcPct val="100000"/>
              </a:lnSpc>
              <a:spcAft>
                <a:spcPts val="901"/>
              </a:spcAft>
            </a:pPr>
            <a:endParaRPr b="0" lang="en-US" sz="1600" spc="-1" strike="noStrike">
              <a:solidFill>
                <a:srgbClr val="212e35"/>
              </a:solidFill>
              <a:latin typeface="Calibri"/>
            </a:endParaRPr>
          </a:p>
        </p:txBody>
      </p:sp>
      <p:sp>
        <p:nvSpPr>
          <p:cNvPr id="1206"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00CC898D-AF8D-46BA-9409-F8642BDAE4C3}" type="slidenum">
              <a:rPr b="0" lang="ru-RU" sz="830" spc="-1" strike="noStrike">
                <a:solidFill>
                  <a:srgbClr val="bfbfbf"/>
                </a:solidFill>
                <a:latin typeface="Calibri"/>
              </a:rPr>
              <a:t>1</a:t>
            </a:fld>
            <a:endParaRPr b="0" lang="ru-RU" sz="830" spc="-1" strike="noStrike">
              <a:latin typeface="Times New Roman"/>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7"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Chat-based Teamwork</a:t>
            </a:r>
            <a:endParaRPr b="0" lang="en-US" sz="3600" spc="-1" strike="noStrike">
              <a:solidFill>
                <a:srgbClr val="212e35"/>
              </a:solidFill>
              <a:latin typeface="Calibri"/>
            </a:endParaRPr>
          </a:p>
        </p:txBody>
      </p:sp>
      <p:sp>
        <p:nvSpPr>
          <p:cNvPr id="1208" name="TextShape 2"/>
          <p:cNvSpPr txBox="1"/>
          <p:nvPr/>
        </p:nvSpPr>
        <p:spPr>
          <a:xfrm>
            <a:off x="5550840" y="1362240"/>
            <a:ext cx="3040560" cy="3178440"/>
          </a:xfrm>
          <a:prstGeom prst="rect">
            <a:avLst/>
          </a:prstGeom>
          <a:noFill/>
          <a:ln>
            <a:noFill/>
          </a:ln>
        </p:spPr>
        <p:txBody>
          <a:bodyPr/>
          <a:p>
            <a:pPr marL="428760" indent="-428400">
              <a:lnSpc>
                <a:spcPct val="100000"/>
              </a:lnSpc>
              <a:spcAft>
                <a:spcPts val="901"/>
              </a:spcAft>
              <a:buClr>
                <a:srgbClr val="212e35"/>
              </a:buClr>
              <a:buFont typeface="Arial"/>
              <a:buChar char="•"/>
            </a:pPr>
            <a:r>
              <a:rPr b="0" lang="en-US" sz="2700" spc="-1" strike="noStrike">
                <a:solidFill>
                  <a:srgbClr val="212e35"/>
                </a:solidFill>
                <a:latin typeface="Calibri"/>
              </a:rPr>
              <a:t>Communicate in real time through chat, share files, and track all changes on projects—all from one interface</a:t>
            </a:r>
            <a:endParaRPr b="0" lang="en-US" sz="2700" spc="-1" strike="noStrike">
              <a:solidFill>
                <a:srgbClr val="212e35"/>
              </a:solidFill>
              <a:latin typeface="Calibri"/>
            </a:endParaRPr>
          </a:p>
        </p:txBody>
      </p:sp>
      <p:sp>
        <p:nvSpPr>
          <p:cNvPr id="1209"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8795917F-FF78-4CD1-AAE4-DCC4188BD23F}" type="slidenum">
              <a:rPr b="0" lang="ru-RU" sz="830" spc="-1" strike="noStrike">
                <a:solidFill>
                  <a:srgbClr val="bfbfbf"/>
                </a:solidFill>
                <a:latin typeface="Calibri"/>
              </a:rPr>
              <a:t>1</a:t>
            </a:fld>
            <a:endParaRPr b="0" lang="ru-RU" sz="830" spc="-1" strike="noStrike">
              <a:latin typeface="Times New Roman"/>
            </a:endParaRPr>
          </a:p>
        </p:txBody>
      </p:sp>
      <p:pic>
        <p:nvPicPr>
          <p:cNvPr id="1210" name="Picture Placeholder 8" descr=""/>
          <p:cNvPicPr/>
          <p:nvPr/>
        </p:nvPicPr>
        <p:blipFill>
          <a:blip r:embed="rId1"/>
          <a:srcRect l="-4377" t="-3315" r="-52444" b="-4505"/>
          <a:stretch/>
        </p:blipFill>
        <p:spPr>
          <a:xfrm>
            <a:off x="785880" y="1369080"/>
            <a:ext cx="4608360" cy="3169440"/>
          </a:xfrm>
          <a:prstGeom prst="rect">
            <a:avLst/>
          </a:prstGeom>
          <a:ln>
            <a:noFill/>
          </a:ln>
        </p:spPr>
      </p:pic>
      <p:sp>
        <p:nvSpPr>
          <p:cNvPr id="1211" name="CustomShape 4"/>
          <p:cNvSpPr/>
          <p:nvPr/>
        </p:nvSpPr>
        <p:spPr>
          <a:xfrm>
            <a:off x="785880" y="1369080"/>
            <a:ext cx="4608360" cy="3169440"/>
          </a:xfrm>
          <a:prstGeom prst="rect">
            <a:avLst/>
          </a:prstGeom>
          <a:gradFill rotWithShape="0">
            <a:gsLst>
              <a:gs pos="0">
                <a:schemeClr val="accent6"/>
              </a:gs>
              <a:gs pos="54000">
                <a:schemeClr val="accent6">
                  <a:lumMod val="60000"/>
                  <a:lumOff val="40000"/>
                  <a:alpha val="39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212" name="Picture 10" descr=""/>
          <p:cNvPicPr/>
          <p:nvPr/>
        </p:nvPicPr>
        <p:blipFill>
          <a:blip r:embed="rId2"/>
          <a:stretch/>
        </p:blipFill>
        <p:spPr>
          <a:xfrm>
            <a:off x="1944720" y="1775520"/>
            <a:ext cx="2351520" cy="2351520"/>
          </a:xfrm>
          <a:prstGeom prst="rect">
            <a:avLst/>
          </a:prstGeom>
          <a:ln>
            <a:noFill/>
          </a:ln>
        </p:spPr>
      </p:pic>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3" name="CustomShape 1"/>
          <p:cNvSpPr/>
          <p:nvPr/>
        </p:nvSpPr>
        <p:spPr>
          <a:xfrm>
            <a:off x="457200" y="284040"/>
            <a:ext cx="8229240" cy="829800"/>
          </a:xfrm>
          <a:prstGeom prst="rect">
            <a:avLst/>
          </a:prstGeom>
          <a:pattFill prst="ltUpDiag">
            <a:fgClr>
              <a:srgbClr val="7edbff"/>
            </a:fgClr>
            <a:bgClr>
              <a:srgbClr val="ffffff"/>
            </a:bgClr>
          </a:pattFill>
          <a:ln w="25560">
            <a:noFill/>
          </a:ln>
        </p:spPr>
        <p:style>
          <a:lnRef idx="0"/>
          <a:fillRef idx="0"/>
          <a:effectRef idx="0"/>
          <a:fontRef idx="minor"/>
        </p:style>
      </p:sp>
      <p:sp>
        <p:nvSpPr>
          <p:cNvPr id="1214" name="CustomShape 2"/>
          <p:cNvSpPr/>
          <p:nvPr/>
        </p:nvSpPr>
        <p:spPr>
          <a:xfrm>
            <a:off x="457200" y="1123920"/>
            <a:ext cx="8229240" cy="3577320"/>
          </a:xfrm>
          <a:prstGeom prst="rect">
            <a:avLst/>
          </a:prstGeom>
          <a:pattFill prst="ltUpDiag">
            <a:fgClr>
              <a:srgbClr val="d4f3ff"/>
            </a:fgClr>
            <a:bgClr>
              <a:srgbClr val="ffffff"/>
            </a:bgClr>
          </a:pattFill>
          <a:ln w="25560">
            <a:noFill/>
          </a:ln>
        </p:spPr>
        <p:style>
          <a:lnRef idx="0"/>
          <a:fillRef idx="0"/>
          <a:effectRef idx="0"/>
          <a:fontRef idx="minor"/>
        </p:style>
      </p:sp>
      <p:sp>
        <p:nvSpPr>
          <p:cNvPr id="1215" name="CustomShape 3"/>
          <p:cNvSpPr/>
          <p:nvPr/>
        </p:nvSpPr>
        <p:spPr>
          <a:xfrm>
            <a:off x="4781520" y="2340000"/>
            <a:ext cx="3904920" cy="1147320"/>
          </a:xfrm>
          <a:prstGeom prst="rect">
            <a:avLst/>
          </a:prstGeom>
          <a:gradFill rotWithShape="0">
            <a:gsLst>
              <a:gs pos="0">
                <a:srgbClr val="ffffff">
                  <a:alpha val="0"/>
                </a:srgbClr>
              </a:gs>
              <a:gs pos="75000">
                <a:schemeClr val="tx2"/>
              </a:gs>
              <a:gs pos="100000">
                <a:schemeClr val="tx2"/>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216" name="CustomShape 4"/>
          <p:cNvSpPr/>
          <p:nvPr/>
        </p:nvSpPr>
        <p:spPr>
          <a:xfrm>
            <a:off x="4781520" y="1269000"/>
            <a:ext cx="3904920" cy="969120"/>
          </a:xfrm>
          <a:prstGeom prst="rect">
            <a:avLst/>
          </a:prstGeom>
          <a:gradFill rotWithShape="0">
            <a:gsLst>
              <a:gs pos="0">
                <a:srgbClr val="ffffff">
                  <a:alpha val="0"/>
                </a:srgbClr>
              </a:gs>
              <a:gs pos="75000">
                <a:schemeClr val="tx2"/>
              </a:gs>
              <a:gs pos="100000">
                <a:schemeClr val="tx2"/>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217" name="CustomShape 5"/>
          <p:cNvSpPr/>
          <p:nvPr/>
        </p:nvSpPr>
        <p:spPr>
          <a:xfrm>
            <a:off x="4781520" y="3621600"/>
            <a:ext cx="3904920" cy="879840"/>
          </a:xfrm>
          <a:prstGeom prst="rect">
            <a:avLst/>
          </a:prstGeom>
          <a:gradFill rotWithShape="0">
            <a:gsLst>
              <a:gs pos="0">
                <a:srgbClr val="ffffff">
                  <a:alpha val="0"/>
                </a:srgbClr>
              </a:gs>
              <a:gs pos="75000">
                <a:schemeClr val="tx2"/>
              </a:gs>
              <a:gs pos="100000">
                <a:schemeClr val="tx2"/>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218" name="CustomShape 6"/>
          <p:cNvSpPr/>
          <p:nvPr/>
        </p:nvSpPr>
        <p:spPr>
          <a:xfrm>
            <a:off x="4781520" y="971640"/>
            <a:ext cx="3288960" cy="3307320"/>
          </a:xfrm>
          <a:prstGeom prst="rect">
            <a:avLst/>
          </a:prstGeom>
          <a:noFill/>
          <a:ln>
            <a:noFill/>
          </a:ln>
        </p:spPr>
        <p:style>
          <a:lnRef idx="0"/>
          <a:fillRef idx="0"/>
          <a:effectRef idx="0"/>
          <a:fontRef idx="minor"/>
        </p:style>
        <p:txBody>
          <a:bodyPr lIns="68760" rIns="68760" tIns="34200" bIns="34200"/>
          <a:p>
            <a:pPr>
              <a:lnSpc>
                <a:spcPct val="100000"/>
              </a:lnSpc>
              <a:spcAft>
                <a:spcPts val="799"/>
              </a:spcAft>
            </a:pPr>
            <a:endParaRPr b="0" lang="ru-RU" sz="3200" spc="-1" strike="noStrike">
              <a:latin typeface="Arial"/>
            </a:endParaRPr>
          </a:p>
          <a:p>
            <a:pPr marL="230760" indent="-230400">
              <a:lnSpc>
                <a:spcPct val="100000"/>
              </a:lnSpc>
              <a:spcAft>
                <a:spcPts val="799"/>
              </a:spcAft>
              <a:buClr>
                <a:srgbClr val="212e35"/>
              </a:buClr>
              <a:buSzPct val="85000"/>
              <a:buFont typeface="Arial"/>
              <a:buChar char="•"/>
            </a:pPr>
            <a:r>
              <a:rPr b="0" lang="ru-RU" sz="1800" spc="-1" strike="noStrike">
                <a:solidFill>
                  <a:srgbClr val="212e35"/>
                </a:solidFill>
                <a:latin typeface="Calibri"/>
                <a:ea typeface="Arial"/>
              </a:rPr>
              <a:t>Chat-based Teamwork</a:t>
            </a:r>
            <a:endParaRPr b="0" lang="ru-RU" sz="1800" spc="-1" strike="noStrike">
              <a:latin typeface="Arial"/>
            </a:endParaRPr>
          </a:p>
          <a:p>
            <a:pPr lvl="1" marL="609480" indent="-230400">
              <a:lnSpc>
                <a:spcPct val="100000"/>
              </a:lnSpc>
              <a:spcAft>
                <a:spcPts val="799"/>
              </a:spcAft>
              <a:buClr>
                <a:srgbClr val="212e35"/>
              </a:buClr>
              <a:buSzPct val="85000"/>
              <a:buFont typeface="Arial"/>
              <a:buChar char="•"/>
            </a:pPr>
            <a:r>
              <a:rPr b="0" lang="ru-RU" sz="1200" spc="-1" strike="noStrike">
                <a:solidFill>
                  <a:srgbClr val="212e35"/>
                </a:solidFill>
                <a:latin typeface="Calibri"/>
                <a:ea typeface="Arial"/>
              </a:rPr>
              <a:t>Topic-driven, project-oriented, </a:t>
            </a:r>
            <a:br/>
            <a:r>
              <a:rPr b="0" lang="ru-RU" sz="1200" spc="-1" strike="noStrike">
                <a:solidFill>
                  <a:srgbClr val="212e35"/>
                </a:solidFill>
                <a:latin typeface="Calibri"/>
                <a:ea typeface="Arial"/>
              </a:rPr>
              <a:t>team-driven conversations</a:t>
            </a:r>
            <a:endParaRPr b="0" lang="ru-RU" sz="1200" spc="-1" strike="noStrike">
              <a:latin typeface="Arial"/>
            </a:endParaRPr>
          </a:p>
          <a:p>
            <a:pPr marL="378720">
              <a:lnSpc>
                <a:spcPct val="100000"/>
              </a:lnSpc>
              <a:spcAft>
                <a:spcPts val="799"/>
              </a:spcAft>
            </a:pPr>
            <a:endParaRPr b="0" lang="ru-RU" sz="1200" spc="-1" strike="noStrike">
              <a:latin typeface="Arial"/>
            </a:endParaRPr>
          </a:p>
          <a:p>
            <a:pPr marL="230760" indent="-230400">
              <a:lnSpc>
                <a:spcPct val="100000"/>
              </a:lnSpc>
              <a:spcAft>
                <a:spcPts val="799"/>
              </a:spcAft>
              <a:buClr>
                <a:srgbClr val="212e35"/>
              </a:buClr>
              <a:buSzPct val="85000"/>
              <a:buFont typeface="Arial"/>
              <a:buChar char="•"/>
            </a:pPr>
            <a:r>
              <a:rPr b="0" lang="ru-RU" sz="1800" spc="-1" strike="noStrike">
                <a:solidFill>
                  <a:srgbClr val="212e35"/>
                </a:solidFill>
                <a:latin typeface="Calibri"/>
                <a:ea typeface="Arial"/>
              </a:rPr>
              <a:t>Works with GroupWise email</a:t>
            </a:r>
            <a:endParaRPr b="0" lang="ru-RU" sz="1800" spc="-1" strike="noStrike">
              <a:latin typeface="Arial"/>
            </a:endParaRPr>
          </a:p>
          <a:p>
            <a:pPr lvl="1" marL="609480" indent="-230400">
              <a:lnSpc>
                <a:spcPct val="100000"/>
              </a:lnSpc>
              <a:spcAft>
                <a:spcPts val="799"/>
              </a:spcAft>
              <a:buClr>
                <a:srgbClr val="212e35"/>
              </a:buClr>
              <a:buSzPct val="85000"/>
              <a:buFont typeface="Arial"/>
              <a:buChar char="•"/>
            </a:pPr>
            <a:r>
              <a:rPr b="0" lang="ru-RU" sz="1100" spc="-1" strike="noStrike">
                <a:solidFill>
                  <a:srgbClr val="212e35"/>
                </a:solidFill>
                <a:latin typeface="Calibri"/>
                <a:ea typeface="Arial"/>
              </a:rPr>
              <a:t>Enhances team collaboration without </a:t>
            </a:r>
            <a:br/>
            <a:r>
              <a:rPr b="0" lang="ru-RU" sz="1100" spc="-1" strike="noStrike">
                <a:solidFill>
                  <a:srgbClr val="212e35"/>
                </a:solidFill>
                <a:latin typeface="Calibri"/>
                <a:ea typeface="Arial"/>
              </a:rPr>
              <a:t>having to sacrifice traditional email</a:t>
            </a:r>
            <a:endParaRPr b="0" lang="ru-RU" sz="1100" spc="-1" strike="noStrike">
              <a:latin typeface="Arial"/>
            </a:endParaRPr>
          </a:p>
          <a:p>
            <a:pPr lvl="1" marL="609480" indent="-230400">
              <a:lnSpc>
                <a:spcPct val="100000"/>
              </a:lnSpc>
              <a:spcAft>
                <a:spcPts val="799"/>
              </a:spcAft>
              <a:buClr>
                <a:srgbClr val="212e35"/>
              </a:buClr>
              <a:buSzPct val="85000"/>
              <a:buFont typeface="Arial"/>
              <a:buChar char="•"/>
            </a:pPr>
            <a:r>
              <a:rPr b="0" lang="ru-RU" sz="1100" spc="-1" strike="noStrike">
                <a:solidFill>
                  <a:srgbClr val="212e35"/>
                </a:solidFill>
                <a:latin typeface="Calibri"/>
                <a:ea typeface="Arial"/>
              </a:rPr>
              <a:t>Access through desktop client</a:t>
            </a:r>
            <a:endParaRPr b="0" lang="ru-RU" sz="1100" spc="-1" strike="noStrike">
              <a:latin typeface="Arial"/>
            </a:endParaRPr>
          </a:p>
          <a:p>
            <a:pPr marL="284040">
              <a:lnSpc>
                <a:spcPct val="100000"/>
              </a:lnSpc>
              <a:spcAft>
                <a:spcPts val="799"/>
              </a:spcAft>
            </a:pPr>
            <a:endParaRPr b="0" lang="ru-RU" sz="1100" spc="-1" strike="noStrike">
              <a:latin typeface="Arial"/>
            </a:endParaRPr>
          </a:p>
          <a:p>
            <a:pPr marL="230760" indent="-230400">
              <a:lnSpc>
                <a:spcPct val="100000"/>
              </a:lnSpc>
              <a:spcAft>
                <a:spcPts val="799"/>
              </a:spcAft>
              <a:buClr>
                <a:srgbClr val="212e35"/>
              </a:buClr>
              <a:buSzPct val="85000"/>
              <a:buFont typeface="Arial"/>
              <a:buChar char="•"/>
            </a:pPr>
            <a:r>
              <a:rPr b="0" lang="ru-RU" sz="1800" spc="-1" strike="noStrike">
                <a:solidFill>
                  <a:srgbClr val="212e35"/>
                </a:solidFill>
                <a:latin typeface="Calibri"/>
                <a:ea typeface="Arial"/>
              </a:rPr>
              <a:t>Web &amp; Mobile Access</a:t>
            </a:r>
            <a:endParaRPr b="0" lang="ru-RU" sz="1800" spc="-1" strike="noStrike">
              <a:latin typeface="Arial"/>
            </a:endParaRPr>
          </a:p>
          <a:p>
            <a:pPr lvl="1" marL="609480" indent="-230400">
              <a:lnSpc>
                <a:spcPct val="100000"/>
              </a:lnSpc>
              <a:spcAft>
                <a:spcPts val="799"/>
              </a:spcAft>
              <a:buClr>
                <a:srgbClr val="212e35"/>
              </a:buClr>
              <a:buSzPct val="85000"/>
              <a:buFont typeface="Arial"/>
              <a:buChar char="•"/>
            </a:pPr>
            <a:r>
              <a:rPr b="0" lang="ru-RU" sz="1200" spc="-1" strike="noStrike">
                <a:solidFill>
                  <a:srgbClr val="212e35"/>
                </a:solidFill>
                <a:latin typeface="Calibri"/>
                <a:ea typeface="Arial"/>
              </a:rPr>
              <a:t>Mobile access through Apps</a:t>
            </a:r>
            <a:br/>
            <a:r>
              <a:rPr b="0" lang="ru-RU" sz="1200" spc="-1" strike="noStrike">
                <a:solidFill>
                  <a:srgbClr val="212e35"/>
                </a:solidFill>
                <a:latin typeface="Calibri"/>
                <a:ea typeface="Arial"/>
              </a:rPr>
              <a:t>(iOS and Android)</a:t>
            </a:r>
            <a:endParaRPr b="0" lang="ru-RU" sz="1200" spc="-1" strike="noStrike">
              <a:latin typeface="Arial"/>
            </a:endParaRPr>
          </a:p>
        </p:txBody>
      </p:sp>
      <p:sp>
        <p:nvSpPr>
          <p:cNvPr id="1219" name="CustomShape 7"/>
          <p:cNvSpPr/>
          <p:nvPr/>
        </p:nvSpPr>
        <p:spPr>
          <a:xfrm>
            <a:off x="457200" y="284040"/>
            <a:ext cx="8229240" cy="883080"/>
          </a:xfrm>
          <a:prstGeom prst="rect">
            <a:avLst/>
          </a:prstGeom>
          <a:noFill/>
          <a:ln>
            <a:noFill/>
          </a:ln>
        </p:spPr>
        <p:style>
          <a:lnRef idx="0"/>
          <a:fillRef idx="0"/>
          <a:effectRef idx="0"/>
          <a:fontRef idx="minor"/>
        </p:style>
        <p:txBody>
          <a:bodyPr lIns="68760" rIns="68760" tIns="34200" bIns="34200">
            <a:normAutofit/>
          </a:bodyPr>
          <a:p>
            <a:pPr>
              <a:lnSpc>
                <a:spcPct val="100000"/>
              </a:lnSpc>
            </a:pPr>
            <a:r>
              <a:rPr b="1" lang="ru-RU" sz="3300" spc="-1" strike="noStrike">
                <a:solidFill>
                  <a:srgbClr val="ffffff"/>
                </a:solidFill>
                <a:latin typeface="Calibri"/>
                <a:ea typeface="Arial"/>
              </a:rPr>
              <a:t>GroupWise TeamWorks</a:t>
            </a:r>
            <a:br/>
            <a:r>
              <a:rPr b="0" lang="ru-RU" sz="1800" spc="-1" strike="noStrike">
                <a:solidFill>
                  <a:srgbClr val="ffffff"/>
                </a:solidFill>
                <a:latin typeface="Calibri"/>
                <a:ea typeface="Arial"/>
              </a:rPr>
              <a:t>Chat-based workspaces for enhanced productivity</a:t>
            </a:r>
            <a:endParaRPr b="0" lang="ru-RU" sz="1800" spc="-1" strike="noStrike">
              <a:latin typeface="Arial"/>
            </a:endParaRPr>
          </a:p>
        </p:txBody>
      </p:sp>
      <p:sp>
        <p:nvSpPr>
          <p:cNvPr id="1220" name="CustomShape 8"/>
          <p:cNvSpPr/>
          <p:nvPr/>
        </p:nvSpPr>
        <p:spPr>
          <a:xfrm>
            <a:off x="657360" y="3381480"/>
            <a:ext cx="4003560" cy="1119960"/>
          </a:xfrm>
          <a:prstGeom prst="rect">
            <a:avLst/>
          </a:prstGeom>
          <a:solidFill>
            <a:schemeClr val="bg2">
              <a:lumMod val="20000"/>
              <a:lumOff val="80000"/>
            </a:schemeClr>
          </a:solidFill>
          <a:ln>
            <a:solidFill>
              <a:schemeClr val="accent5"/>
            </a:solidFill>
          </a:ln>
        </p:spPr>
        <p:style>
          <a:lnRef idx="0"/>
          <a:fillRef idx="0"/>
          <a:effectRef idx="0"/>
          <a:fontRef idx="minor"/>
        </p:style>
        <p:txBody>
          <a:bodyPr/>
          <a:p>
            <a:pPr>
              <a:lnSpc>
                <a:spcPct val="100000"/>
              </a:lnSpc>
              <a:spcAft>
                <a:spcPts val="601"/>
              </a:spcAft>
            </a:pPr>
            <a:r>
              <a:rPr b="1" lang="ru-RU" sz="2100" spc="-1" strike="noStrike">
                <a:solidFill>
                  <a:srgbClr val="808080"/>
                </a:solidFill>
                <a:latin typeface="Calibri"/>
                <a:ea typeface="Arial"/>
              </a:rPr>
              <a:t>Only available in </a:t>
            </a:r>
            <a:br/>
            <a:r>
              <a:rPr b="1" lang="ru-RU" sz="2100" spc="-1" strike="noStrike">
                <a:solidFill>
                  <a:srgbClr val="808080"/>
                </a:solidFill>
                <a:latin typeface="Calibri"/>
                <a:ea typeface="Arial"/>
              </a:rPr>
              <a:t>Micro Focus</a:t>
            </a:r>
            <a:br/>
            <a:r>
              <a:rPr b="1" lang="ru-RU" sz="2100" spc="-1" strike="noStrike">
                <a:solidFill>
                  <a:srgbClr val="808080"/>
                </a:solidFill>
                <a:latin typeface="Calibri"/>
                <a:ea typeface="Arial"/>
              </a:rPr>
              <a:t>Enterprise Messaging</a:t>
            </a:r>
            <a:endParaRPr b="0" lang="ru-RU" sz="2100" spc="-1" strike="noStrike">
              <a:latin typeface="Arial"/>
            </a:endParaRPr>
          </a:p>
        </p:txBody>
      </p:sp>
      <p:pic>
        <p:nvPicPr>
          <p:cNvPr id="1221" name="Picture 5" descr=""/>
          <p:cNvPicPr/>
          <p:nvPr/>
        </p:nvPicPr>
        <p:blipFill>
          <a:blip r:embed="rId1"/>
          <a:stretch/>
        </p:blipFill>
        <p:spPr>
          <a:xfrm>
            <a:off x="657360" y="1287000"/>
            <a:ext cx="4008600" cy="1935000"/>
          </a:xfrm>
          <a:prstGeom prst="rect">
            <a:avLst/>
          </a:prstGeom>
          <a:ln w="3240">
            <a:solidFill>
              <a:schemeClr val="bg1">
                <a:lumMod val="85000"/>
              </a:schemeClr>
            </a:solidFill>
            <a:round/>
          </a:ln>
        </p:spPr>
      </p:pic>
      <p:grpSp>
        <p:nvGrpSpPr>
          <p:cNvPr id="1222" name="Group 9"/>
          <p:cNvGrpSpPr/>
          <p:nvPr/>
        </p:nvGrpSpPr>
        <p:grpSpPr>
          <a:xfrm>
            <a:off x="3624480" y="3475440"/>
            <a:ext cx="947160" cy="952200"/>
            <a:chOff x="3624480" y="3475440"/>
            <a:chExt cx="947160" cy="952200"/>
          </a:xfrm>
        </p:grpSpPr>
        <p:sp>
          <p:nvSpPr>
            <p:cNvPr id="1223" name="CustomShape 10"/>
            <p:cNvSpPr/>
            <p:nvPr/>
          </p:nvSpPr>
          <p:spPr>
            <a:xfrm>
              <a:off x="3691800" y="3546000"/>
              <a:ext cx="812520" cy="812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224" name="CustomShape 11"/>
            <p:cNvSpPr/>
            <p:nvPr/>
          </p:nvSpPr>
          <p:spPr>
            <a:xfrm>
              <a:off x="4212720" y="4066200"/>
              <a:ext cx="292320" cy="292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225" name="Picture 6" descr=""/>
            <p:cNvPicPr/>
            <p:nvPr/>
          </p:nvPicPr>
          <p:blipFill>
            <a:blip r:embed="rId2"/>
            <a:stretch/>
          </p:blipFill>
          <p:spPr>
            <a:xfrm>
              <a:off x="3624480" y="3475440"/>
              <a:ext cx="947160" cy="952200"/>
            </a:xfrm>
            <a:prstGeom prst="rect">
              <a:avLst/>
            </a:prstGeom>
            <a:ln>
              <a:noFill/>
            </a:ln>
          </p:spPr>
        </p:pic>
      </p:grpSp>
      <p:grpSp>
        <p:nvGrpSpPr>
          <p:cNvPr id="1226" name="Group 12"/>
          <p:cNvGrpSpPr/>
          <p:nvPr/>
        </p:nvGrpSpPr>
        <p:grpSpPr>
          <a:xfrm>
            <a:off x="7862400" y="372600"/>
            <a:ext cx="654840" cy="654840"/>
            <a:chOff x="7862400" y="372600"/>
            <a:chExt cx="654840" cy="654840"/>
          </a:xfrm>
        </p:grpSpPr>
        <p:sp>
          <p:nvSpPr>
            <p:cNvPr id="1227" name="CustomShape 13"/>
            <p:cNvSpPr/>
            <p:nvPr/>
          </p:nvSpPr>
          <p:spPr>
            <a:xfrm>
              <a:off x="7890120" y="399240"/>
              <a:ext cx="599760" cy="5997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228" name="Picture 10" descr=""/>
            <p:cNvPicPr/>
            <p:nvPr/>
          </p:nvPicPr>
          <p:blipFill>
            <a:blip r:embed="rId3"/>
            <a:stretch/>
          </p:blipFill>
          <p:spPr>
            <a:xfrm>
              <a:off x="7862400" y="372600"/>
              <a:ext cx="654840" cy="654840"/>
            </a:xfrm>
            <a:prstGeom prst="rect">
              <a:avLst/>
            </a:prstGeom>
            <a:ln>
              <a:noFill/>
            </a:ln>
          </p:spPr>
        </p:pic>
      </p:grpSp>
      <p:grpSp>
        <p:nvGrpSpPr>
          <p:cNvPr id="1229" name="Group 14"/>
          <p:cNvGrpSpPr/>
          <p:nvPr/>
        </p:nvGrpSpPr>
        <p:grpSpPr>
          <a:xfrm>
            <a:off x="7826400" y="1406160"/>
            <a:ext cx="696240" cy="696240"/>
            <a:chOff x="7826400" y="1406160"/>
            <a:chExt cx="696240" cy="696240"/>
          </a:xfrm>
        </p:grpSpPr>
        <p:sp>
          <p:nvSpPr>
            <p:cNvPr id="1230" name="CustomShape 15"/>
            <p:cNvSpPr/>
            <p:nvPr/>
          </p:nvSpPr>
          <p:spPr>
            <a:xfrm>
              <a:off x="7855920" y="1434600"/>
              <a:ext cx="637560" cy="6375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231" name="Picture 93" descr=""/>
            <p:cNvPicPr/>
            <p:nvPr/>
          </p:nvPicPr>
          <p:blipFill>
            <a:blip r:embed="rId4"/>
            <a:stretch/>
          </p:blipFill>
          <p:spPr>
            <a:xfrm>
              <a:off x="7826400" y="1406160"/>
              <a:ext cx="696240" cy="696240"/>
            </a:xfrm>
            <a:prstGeom prst="rect">
              <a:avLst/>
            </a:prstGeom>
            <a:ln>
              <a:noFill/>
            </a:ln>
          </p:spPr>
        </p:pic>
      </p:grpSp>
      <p:grpSp>
        <p:nvGrpSpPr>
          <p:cNvPr id="1232" name="Group 16"/>
          <p:cNvGrpSpPr/>
          <p:nvPr/>
        </p:nvGrpSpPr>
        <p:grpSpPr>
          <a:xfrm>
            <a:off x="7760160" y="2437920"/>
            <a:ext cx="822600" cy="822600"/>
            <a:chOff x="7760160" y="2437920"/>
            <a:chExt cx="822600" cy="822600"/>
          </a:xfrm>
        </p:grpSpPr>
        <p:sp>
          <p:nvSpPr>
            <p:cNvPr id="1233" name="CustomShape 17"/>
            <p:cNvSpPr/>
            <p:nvPr/>
          </p:nvSpPr>
          <p:spPr>
            <a:xfrm>
              <a:off x="7760160" y="2437920"/>
              <a:ext cx="822600" cy="822600"/>
            </a:xfrm>
            <a:prstGeom prst="ellipse">
              <a:avLst/>
            </a:prstGeom>
            <a:noFill/>
            <a:ln w="19080">
              <a:noFill/>
            </a:ln>
          </p:spPr>
          <p:style>
            <a:lnRef idx="0"/>
            <a:fillRef idx="0"/>
            <a:effectRef idx="0"/>
            <a:fontRef idx="minor"/>
          </p:style>
        </p:sp>
        <p:sp>
          <p:nvSpPr>
            <p:cNvPr id="1234" name="CustomShape 18"/>
            <p:cNvSpPr/>
            <p:nvPr/>
          </p:nvSpPr>
          <p:spPr>
            <a:xfrm>
              <a:off x="7989120" y="2728800"/>
              <a:ext cx="360720" cy="243360"/>
            </a:xfrm>
            <a:custGeom>
              <a:avLst/>
              <a:gdLst/>
              <a:ahLst/>
              <a:rect l="l" t="t" r="r" b="b"/>
              <a:pathLst>
                <a:path w="127" h="85">
                  <a:moveTo>
                    <a:pt x="124" y="85"/>
                  </a:moveTo>
                  <a:cubicBezTo>
                    <a:pt x="3" y="85"/>
                    <a:pt x="3" y="85"/>
                    <a:pt x="3" y="85"/>
                  </a:cubicBezTo>
                  <a:cubicBezTo>
                    <a:pt x="2" y="85"/>
                    <a:pt x="0" y="83"/>
                    <a:pt x="0" y="82"/>
                  </a:cubicBezTo>
                  <a:cubicBezTo>
                    <a:pt x="0" y="3"/>
                    <a:pt x="0" y="3"/>
                    <a:pt x="0" y="3"/>
                  </a:cubicBezTo>
                  <a:cubicBezTo>
                    <a:pt x="0" y="2"/>
                    <a:pt x="2" y="0"/>
                    <a:pt x="3" y="0"/>
                  </a:cubicBezTo>
                  <a:cubicBezTo>
                    <a:pt x="105" y="0"/>
                    <a:pt x="105" y="0"/>
                    <a:pt x="105" y="0"/>
                  </a:cubicBezTo>
                  <a:cubicBezTo>
                    <a:pt x="107" y="0"/>
                    <a:pt x="108" y="2"/>
                    <a:pt x="108" y="3"/>
                  </a:cubicBezTo>
                  <a:cubicBezTo>
                    <a:pt x="108" y="5"/>
                    <a:pt x="107" y="6"/>
                    <a:pt x="105" y="6"/>
                  </a:cubicBezTo>
                  <a:cubicBezTo>
                    <a:pt x="6" y="6"/>
                    <a:pt x="6" y="6"/>
                    <a:pt x="6" y="6"/>
                  </a:cubicBezTo>
                  <a:cubicBezTo>
                    <a:pt x="6" y="79"/>
                    <a:pt x="6" y="79"/>
                    <a:pt x="6" y="79"/>
                  </a:cubicBezTo>
                  <a:cubicBezTo>
                    <a:pt x="121" y="79"/>
                    <a:pt x="121" y="79"/>
                    <a:pt x="121" y="79"/>
                  </a:cubicBezTo>
                  <a:cubicBezTo>
                    <a:pt x="121" y="17"/>
                    <a:pt x="121" y="17"/>
                    <a:pt x="121" y="17"/>
                  </a:cubicBezTo>
                  <a:cubicBezTo>
                    <a:pt x="65" y="54"/>
                    <a:pt x="65" y="54"/>
                    <a:pt x="65" y="54"/>
                  </a:cubicBezTo>
                  <a:cubicBezTo>
                    <a:pt x="63" y="56"/>
                    <a:pt x="60" y="56"/>
                    <a:pt x="58" y="54"/>
                  </a:cubicBezTo>
                  <a:cubicBezTo>
                    <a:pt x="33" y="37"/>
                    <a:pt x="33" y="37"/>
                    <a:pt x="33" y="37"/>
                  </a:cubicBezTo>
                  <a:cubicBezTo>
                    <a:pt x="31" y="37"/>
                    <a:pt x="31" y="35"/>
                    <a:pt x="32" y="33"/>
                  </a:cubicBezTo>
                  <a:cubicBezTo>
                    <a:pt x="33" y="32"/>
                    <a:pt x="34" y="32"/>
                    <a:pt x="36" y="32"/>
                  </a:cubicBezTo>
                  <a:cubicBezTo>
                    <a:pt x="61" y="49"/>
                    <a:pt x="61" y="49"/>
                    <a:pt x="61" y="49"/>
                  </a:cubicBezTo>
                  <a:cubicBezTo>
                    <a:pt x="62" y="49"/>
                    <a:pt x="62" y="49"/>
                    <a:pt x="62" y="49"/>
                  </a:cubicBezTo>
                  <a:cubicBezTo>
                    <a:pt x="123" y="9"/>
                    <a:pt x="123" y="9"/>
                    <a:pt x="123" y="9"/>
                  </a:cubicBezTo>
                  <a:cubicBezTo>
                    <a:pt x="124" y="8"/>
                    <a:pt x="125" y="8"/>
                    <a:pt x="126" y="9"/>
                  </a:cubicBezTo>
                  <a:cubicBezTo>
                    <a:pt x="127" y="9"/>
                    <a:pt x="127" y="10"/>
                    <a:pt x="127" y="11"/>
                  </a:cubicBezTo>
                  <a:cubicBezTo>
                    <a:pt x="127" y="82"/>
                    <a:pt x="127" y="82"/>
                    <a:pt x="127" y="82"/>
                  </a:cubicBezTo>
                  <a:cubicBezTo>
                    <a:pt x="127" y="83"/>
                    <a:pt x="126" y="85"/>
                    <a:pt x="124" y="85"/>
                  </a:cubicBezTo>
                  <a:close/>
                </a:path>
              </a:pathLst>
            </a:custGeom>
            <a:solidFill>
              <a:srgbClr val="ffffff"/>
            </a:solidFill>
            <a:ln>
              <a:noFill/>
            </a:ln>
          </p:spPr>
          <p:style>
            <a:lnRef idx="0"/>
            <a:fillRef idx="0"/>
            <a:effectRef idx="0"/>
            <a:fontRef idx="minor"/>
          </p:style>
        </p:sp>
      </p:grpSp>
      <p:sp>
        <p:nvSpPr>
          <p:cNvPr id="1235" name="CustomShape 19"/>
          <p:cNvSpPr/>
          <p:nvPr/>
        </p:nvSpPr>
        <p:spPr>
          <a:xfrm>
            <a:off x="7909920" y="3768840"/>
            <a:ext cx="552960" cy="552960"/>
          </a:xfrm>
          <a:custGeom>
            <a:avLst/>
            <a:gdLst/>
            <a:ahLst/>
            <a:rect l="l" t="t" r="r" b="b"/>
            <a:pathLst>
              <a:path w="794" h="794">
                <a:moveTo>
                  <a:pt x="396" y="0"/>
                </a:moveTo>
                <a:lnTo>
                  <a:pt x="396" y="0"/>
                </a:lnTo>
                <a:cubicBezTo>
                  <a:pt x="178" y="0"/>
                  <a:pt x="0" y="178"/>
                  <a:pt x="0" y="396"/>
                </a:cubicBezTo>
                <a:cubicBezTo>
                  <a:pt x="0" y="467"/>
                  <a:pt x="19" y="534"/>
                  <a:pt x="52" y="591"/>
                </a:cubicBezTo>
                <a:cubicBezTo>
                  <a:pt x="52" y="592"/>
                  <a:pt x="52" y="592"/>
                  <a:pt x="52" y="592"/>
                </a:cubicBezTo>
                <a:cubicBezTo>
                  <a:pt x="120" y="712"/>
                  <a:pt x="249" y="793"/>
                  <a:pt x="396" y="793"/>
                </a:cubicBezTo>
                <a:cubicBezTo>
                  <a:pt x="544" y="793"/>
                  <a:pt x="672" y="712"/>
                  <a:pt x="741" y="592"/>
                </a:cubicBezTo>
                <a:cubicBezTo>
                  <a:pt x="773" y="534"/>
                  <a:pt x="793" y="467"/>
                  <a:pt x="793" y="396"/>
                </a:cubicBezTo>
                <a:cubicBezTo>
                  <a:pt x="793" y="178"/>
                  <a:pt x="615" y="0"/>
                  <a:pt x="396" y="0"/>
                </a:cubicBezTo>
                <a:close/>
                <a:moveTo>
                  <a:pt x="199" y="385"/>
                </a:moveTo>
                <a:lnTo>
                  <a:pt x="199" y="385"/>
                </a:lnTo>
                <a:cubicBezTo>
                  <a:pt x="200" y="325"/>
                  <a:pt x="209" y="270"/>
                  <a:pt x="222" y="221"/>
                </a:cubicBezTo>
                <a:cubicBezTo>
                  <a:pt x="385" y="221"/>
                  <a:pt x="385" y="221"/>
                  <a:pt x="385" y="221"/>
                </a:cubicBezTo>
                <a:cubicBezTo>
                  <a:pt x="385" y="385"/>
                  <a:pt x="385" y="385"/>
                  <a:pt x="385" y="385"/>
                </a:cubicBezTo>
                <a:lnTo>
                  <a:pt x="199" y="385"/>
                </a:lnTo>
                <a:close/>
                <a:moveTo>
                  <a:pt x="385" y="408"/>
                </a:moveTo>
                <a:lnTo>
                  <a:pt x="385" y="408"/>
                </a:lnTo>
                <a:cubicBezTo>
                  <a:pt x="385" y="572"/>
                  <a:pt x="385" y="572"/>
                  <a:pt x="385" y="572"/>
                </a:cubicBezTo>
                <a:cubicBezTo>
                  <a:pt x="222" y="572"/>
                  <a:pt x="222" y="572"/>
                  <a:pt x="222" y="572"/>
                </a:cubicBezTo>
                <a:cubicBezTo>
                  <a:pt x="209" y="523"/>
                  <a:pt x="200" y="467"/>
                  <a:pt x="199" y="408"/>
                </a:cubicBezTo>
                <a:lnTo>
                  <a:pt x="385" y="408"/>
                </a:lnTo>
                <a:close/>
                <a:moveTo>
                  <a:pt x="230" y="198"/>
                </a:moveTo>
                <a:lnTo>
                  <a:pt x="230" y="198"/>
                </a:lnTo>
                <a:cubicBezTo>
                  <a:pt x="263" y="98"/>
                  <a:pt x="320" y="31"/>
                  <a:pt x="387" y="25"/>
                </a:cubicBezTo>
                <a:cubicBezTo>
                  <a:pt x="386" y="26"/>
                  <a:pt x="385" y="27"/>
                  <a:pt x="385" y="29"/>
                </a:cubicBezTo>
                <a:cubicBezTo>
                  <a:pt x="385" y="198"/>
                  <a:pt x="385" y="198"/>
                  <a:pt x="385" y="198"/>
                </a:cubicBezTo>
                <a:lnTo>
                  <a:pt x="230" y="198"/>
                </a:lnTo>
                <a:close/>
                <a:moveTo>
                  <a:pt x="307" y="35"/>
                </a:moveTo>
                <a:lnTo>
                  <a:pt x="307" y="35"/>
                </a:lnTo>
                <a:cubicBezTo>
                  <a:pt x="264" y="69"/>
                  <a:pt x="229" y="127"/>
                  <a:pt x="206" y="198"/>
                </a:cubicBezTo>
                <a:cubicBezTo>
                  <a:pt x="81" y="198"/>
                  <a:pt x="81" y="198"/>
                  <a:pt x="81" y="198"/>
                </a:cubicBezTo>
                <a:cubicBezTo>
                  <a:pt x="132" y="118"/>
                  <a:pt x="212" y="58"/>
                  <a:pt x="307" y="35"/>
                </a:cubicBezTo>
                <a:close/>
                <a:moveTo>
                  <a:pt x="67" y="221"/>
                </a:moveTo>
                <a:lnTo>
                  <a:pt x="67" y="221"/>
                </a:lnTo>
                <a:cubicBezTo>
                  <a:pt x="198" y="221"/>
                  <a:pt x="198" y="221"/>
                  <a:pt x="198" y="221"/>
                </a:cubicBezTo>
                <a:cubicBezTo>
                  <a:pt x="185" y="271"/>
                  <a:pt x="178" y="326"/>
                  <a:pt x="177" y="385"/>
                </a:cubicBezTo>
                <a:cubicBezTo>
                  <a:pt x="23" y="385"/>
                  <a:pt x="23" y="385"/>
                  <a:pt x="23" y="385"/>
                </a:cubicBezTo>
                <a:cubicBezTo>
                  <a:pt x="26" y="325"/>
                  <a:pt x="41" y="270"/>
                  <a:pt x="67" y="221"/>
                </a:cubicBezTo>
                <a:close/>
                <a:moveTo>
                  <a:pt x="23" y="408"/>
                </a:moveTo>
                <a:lnTo>
                  <a:pt x="23" y="408"/>
                </a:lnTo>
                <a:cubicBezTo>
                  <a:pt x="177" y="408"/>
                  <a:pt x="177" y="408"/>
                  <a:pt x="177" y="408"/>
                </a:cubicBezTo>
                <a:cubicBezTo>
                  <a:pt x="178" y="467"/>
                  <a:pt x="185" y="522"/>
                  <a:pt x="199" y="572"/>
                </a:cubicBezTo>
                <a:cubicBezTo>
                  <a:pt x="67" y="572"/>
                  <a:pt x="67" y="572"/>
                  <a:pt x="67" y="572"/>
                </a:cubicBezTo>
                <a:cubicBezTo>
                  <a:pt x="41" y="523"/>
                  <a:pt x="26" y="467"/>
                  <a:pt x="23" y="408"/>
                </a:cubicBezTo>
                <a:close/>
                <a:moveTo>
                  <a:pt x="82" y="595"/>
                </a:moveTo>
                <a:lnTo>
                  <a:pt x="82" y="595"/>
                </a:lnTo>
                <a:cubicBezTo>
                  <a:pt x="206" y="595"/>
                  <a:pt x="206" y="595"/>
                  <a:pt x="206" y="595"/>
                </a:cubicBezTo>
                <a:cubicBezTo>
                  <a:pt x="230" y="667"/>
                  <a:pt x="264" y="724"/>
                  <a:pt x="307" y="758"/>
                </a:cubicBezTo>
                <a:cubicBezTo>
                  <a:pt x="212" y="735"/>
                  <a:pt x="132" y="675"/>
                  <a:pt x="82" y="595"/>
                </a:cubicBezTo>
                <a:close/>
                <a:moveTo>
                  <a:pt x="230" y="595"/>
                </a:moveTo>
                <a:lnTo>
                  <a:pt x="230" y="595"/>
                </a:lnTo>
                <a:cubicBezTo>
                  <a:pt x="385" y="595"/>
                  <a:pt x="385" y="595"/>
                  <a:pt x="385" y="595"/>
                </a:cubicBezTo>
                <a:cubicBezTo>
                  <a:pt x="385" y="764"/>
                  <a:pt x="385" y="764"/>
                  <a:pt x="385" y="764"/>
                </a:cubicBezTo>
                <a:cubicBezTo>
                  <a:pt x="385" y="766"/>
                  <a:pt x="386" y="767"/>
                  <a:pt x="387" y="769"/>
                </a:cubicBezTo>
                <a:cubicBezTo>
                  <a:pt x="320" y="763"/>
                  <a:pt x="263" y="695"/>
                  <a:pt x="230" y="595"/>
                </a:cubicBezTo>
                <a:close/>
                <a:moveTo>
                  <a:pt x="408" y="385"/>
                </a:moveTo>
                <a:lnTo>
                  <a:pt x="408" y="385"/>
                </a:lnTo>
                <a:cubicBezTo>
                  <a:pt x="408" y="221"/>
                  <a:pt x="408" y="221"/>
                  <a:pt x="408" y="221"/>
                </a:cubicBezTo>
                <a:cubicBezTo>
                  <a:pt x="570" y="221"/>
                  <a:pt x="570" y="221"/>
                  <a:pt x="570" y="221"/>
                </a:cubicBezTo>
                <a:cubicBezTo>
                  <a:pt x="584" y="270"/>
                  <a:pt x="592" y="325"/>
                  <a:pt x="593" y="385"/>
                </a:cubicBezTo>
                <a:lnTo>
                  <a:pt x="408" y="385"/>
                </a:lnTo>
                <a:close/>
                <a:moveTo>
                  <a:pt x="593" y="408"/>
                </a:moveTo>
                <a:lnTo>
                  <a:pt x="593" y="408"/>
                </a:lnTo>
                <a:cubicBezTo>
                  <a:pt x="592" y="467"/>
                  <a:pt x="584" y="523"/>
                  <a:pt x="570" y="572"/>
                </a:cubicBezTo>
                <a:cubicBezTo>
                  <a:pt x="408" y="572"/>
                  <a:pt x="408" y="572"/>
                  <a:pt x="408" y="572"/>
                </a:cubicBezTo>
                <a:cubicBezTo>
                  <a:pt x="408" y="408"/>
                  <a:pt x="408" y="408"/>
                  <a:pt x="408" y="408"/>
                </a:cubicBezTo>
                <a:lnTo>
                  <a:pt x="593" y="408"/>
                </a:lnTo>
                <a:close/>
                <a:moveTo>
                  <a:pt x="408" y="198"/>
                </a:moveTo>
                <a:lnTo>
                  <a:pt x="408" y="198"/>
                </a:lnTo>
                <a:cubicBezTo>
                  <a:pt x="408" y="29"/>
                  <a:pt x="408" y="29"/>
                  <a:pt x="408" y="29"/>
                </a:cubicBezTo>
                <a:cubicBezTo>
                  <a:pt x="408" y="27"/>
                  <a:pt x="407" y="26"/>
                  <a:pt x="406" y="25"/>
                </a:cubicBezTo>
                <a:cubicBezTo>
                  <a:pt x="472" y="31"/>
                  <a:pt x="529" y="98"/>
                  <a:pt x="563" y="198"/>
                </a:cubicBezTo>
                <a:lnTo>
                  <a:pt x="408" y="198"/>
                </a:lnTo>
                <a:close/>
                <a:moveTo>
                  <a:pt x="408" y="764"/>
                </a:moveTo>
                <a:lnTo>
                  <a:pt x="408" y="764"/>
                </a:lnTo>
                <a:cubicBezTo>
                  <a:pt x="408" y="595"/>
                  <a:pt x="408" y="595"/>
                  <a:pt x="408" y="595"/>
                </a:cubicBezTo>
                <a:cubicBezTo>
                  <a:pt x="563" y="595"/>
                  <a:pt x="563" y="595"/>
                  <a:pt x="563" y="595"/>
                </a:cubicBezTo>
                <a:cubicBezTo>
                  <a:pt x="529" y="695"/>
                  <a:pt x="472" y="763"/>
                  <a:pt x="406" y="769"/>
                </a:cubicBezTo>
                <a:cubicBezTo>
                  <a:pt x="407" y="767"/>
                  <a:pt x="408" y="766"/>
                  <a:pt x="408" y="764"/>
                </a:cubicBezTo>
                <a:close/>
                <a:moveTo>
                  <a:pt x="486" y="758"/>
                </a:moveTo>
                <a:lnTo>
                  <a:pt x="486" y="758"/>
                </a:lnTo>
                <a:cubicBezTo>
                  <a:pt x="528" y="724"/>
                  <a:pt x="564" y="667"/>
                  <a:pt x="587" y="595"/>
                </a:cubicBezTo>
                <a:cubicBezTo>
                  <a:pt x="711" y="595"/>
                  <a:pt x="711" y="595"/>
                  <a:pt x="711" y="595"/>
                </a:cubicBezTo>
                <a:cubicBezTo>
                  <a:pt x="661" y="675"/>
                  <a:pt x="580" y="735"/>
                  <a:pt x="486" y="758"/>
                </a:cubicBezTo>
                <a:close/>
                <a:moveTo>
                  <a:pt x="725" y="572"/>
                </a:moveTo>
                <a:lnTo>
                  <a:pt x="725" y="572"/>
                </a:lnTo>
                <a:cubicBezTo>
                  <a:pt x="593" y="572"/>
                  <a:pt x="593" y="572"/>
                  <a:pt x="593" y="572"/>
                </a:cubicBezTo>
                <a:cubicBezTo>
                  <a:pt x="608" y="522"/>
                  <a:pt x="616" y="467"/>
                  <a:pt x="616" y="408"/>
                </a:cubicBezTo>
                <a:cubicBezTo>
                  <a:pt x="769" y="408"/>
                  <a:pt x="769" y="408"/>
                  <a:pt x="769" y="408"/>
                </a:cubicBezTo>
                <a:cubicBezTo>
                  <a:pt x="767" y="467"/>
                  <a:pt x="751" y="523"/>
                  <a:pt x="725" y="572"/>
                </a:cubicBezTo>
                <a:close/>
                <a:moveTo>
                  <a:pt x="769" y="385"/>
                </a:moveTo>
                <a:lnTo>
                  <a:pt x="769" y="385"/>
                </a:lnTo>
                <a:cubicBezTo>
                  <a:pt x="616" y="385"/>
                  <a:pt x="616" y="385"/>
                  <a:pt x="616" y="385"/>
                </a:cubicBezTo>
                <a:cubicBezTo>
                  <a:pt x="616" y="326"/>
                  <a:pt x="608" y="271"/>
                  <a:pt x="594" y="221"/>
                </a:cubicBezTo>
                <a:cubicBezTo>
                  <a:pt x="725" y="221"/>
                  <a:pt x="725" y="221"/>
                  <a:pt x="725" y="221"/>
                </a:cubicBezTo>
                <a:cubicBezTo>
                  <a:pt x="751" y="270"/>
                  <a:pt x="767" y="325"/>
                  <a:pt x="769" y="385"/>
                </a:cubicBezTo>
                <a:close/>
                <a:moveTo>
                  <a:pt x="587" y="198"/>
                </a:moveTo>
                <a:lnTo>
                  <a:pt x="587" y="198"/>
                </a:lnTo>
                <a:cubicBezTo>
                  <a:pt x="564" y="127"/>
                  <a:pt x="528" y="69"/>
                  <a:pt x="486" y="35"/>
                </a:cubicBezTo>
                <a:cubicBezTo>
                  <a:pt x="580" y="58"/>
                  <a:pt x="661" y="118"/>
                  <a:pt x="712" y="198"/>
                </a:cubicBezTo>
                <a:lnTo>
                  <a:pt x="587" y="198"/>
                </a:lnTo>
                <a:close/>
              </a:path>
            </a:pathLst>
          </a:custGeom>
          <a:solidFill>
            <a:schemeClr val="bg1"/>
          </a:solidFill>
          <a:ln>
            <a:noFill/>
          </a:ln>
        </p:spPr>
        <p:style>
          <a:lnRef idx="0"/>
          <a:fillRef idx="0"/>
          <a:effectRef idx="0"/>
          <a:fontRef idx="minor"/>
        </p:style>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6"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Disaster Recovery</a:t>
            </a:r>
            <a:endParaRPr b="0" lang="en-US" sz="3600" spc="-1" strike="noStrike">
              <a:solidFill>
                <a:srgbClr val="212e35"/>
              </a:solidFill>
              <a:latin typeface="Calibri"/>
            </a:endParaRPr>
          </a:p>
        </p:txBody>
      </p:sp>
      <p:sp>
        <p:nvSpPr>
          <p:cNvPr id="1237" name="TextShape 2"/>
          <p:cNvSpPr txBox="1"/>
          <p:nvPr/>
        </p:nvSpPr>
        <p:spPr>
          <a:xfrm>
            <a:off x="5550840" y="1362240"/>
            <a:ext cx="3040560" cy="3178440"/>
          </a:xfrm>
          <a:prstGeom prst="rect">
            <a:avLst/>
          </a:prstGeom>
          <a:noFill/>
          <a:ln>
            <a:noFill/>
          </a:ln>
        </p:spPr>
        <p:txBody>
          <a:bodyPr/>
          <a:p>
            <a:pPr marL="428760" indent="-428400">
              <a:lnSpc>
                <a:spcPct val="100000"/>
              </a:lnSpc>
              <a:spcAft>
                <a:spcPts val="901"/>
              </a:spcAft>
              <a:buClr>
                <a:srgbClr val="212e35"/>
              </a:buClr>
              <a:buFont typeface="Arial"/>
              <a:buChar char="•"/>
            </a:pPr>
            <a:r>
              <a:rPr b="0" lang="en-US" sz="2700" spc="-1" strike="noStrike">
                <a:solidFill>
                  <a:srgbClr val="212e35"/>
                </a:solidFill>
                <a:latin typeface="Calibri"/>
              </a:rPr>
              <a:t>Immediate backup and failover to ensure Enterprise Messaging is always available</a:t>
            </a:r>
            <a:endParaRPr b="0" lang="en-US" sz="2700" spc="-1" strike="noStrike">
              <a:solidFill>
                <a:srgbClr val="212e35"/>
              </a:solidFill>
              <a:latin typeface="Calibri"/>
            </a:endParaRPr>
          </a:p>
        </p:txBody>
      </p:sp>
      <p:sp>
        <p:nvSpPr>
          <p:cNvPr id="1238"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85F9F430-F007-495A-8CC3-6C529D76E922}" type="slidenum">
              <a:rPr b="0" lang="ru-RU" sz="830" spc="-1" strike="noStrike">
                <a:solidFill>
                  <a:srgbClr val="bfbfbf"/>
                </a:solidFill>
                <a:latin typeface="Calibri"/>
              </a:rPr>
              <a:t>1</a:t>
            </a:fld>
            <a:endParaRPr b="0" lang="ru-RU" sz="830" spc="-1" strike="noStrike">
              <a:latin typeface="Times New Roman"/>
            </a:endParaRPr>
          </a:p>
        </p:txBody>
      </p:sp>
      <p:pic>
        <p:nvPicPr>
          <p:cNvPr id="1239" name="Picture Placeholder 8" descr=""/>
          <p:cNvPicPr/>
          <p:nvPr/>
        </p:nvPicPr>
        <p:blipFill>
          <a:blip r:embed="rId1"/>
          <a:srcRect l="-4377" t="-3315" r="-52444" b="-4505"/>
          <a:stretch/>
        </p:blipFill>
        <p:spPr>
          <a:xfrm>
            <a:off x="785880" y="1369080"/>
            <a:ext cx="4608360" cy="3169440"/>
          </a:xfrm>
          <a:prstGeom prst="rect">
            <a:avLst/>
          </a:prstGeom>
          <a:ln>
            <a:noFill/>
          </a:ln>
        </p:spPr>
      </p:pic>
      <p:sp>
        <p:nvSpPr>
          <p:cNvPr id="1240" name="CustomShape 4"/>
          <p:cNvSpPr/>
          <p:nvPr/>
        </p:nvSpPr>
        <p:spPr>
          <a:xfrm>
            <a:off x="785880" y="1369080"/>
            <a:ext cx="4608360" cy="3169440"/>
          </a:xfrm>
          <a:prstGeom prst="rect">
            <a:avLst/>
          </a:prstGeom>
          <a:gradFill rotWithShape="0">
            <a:gsLst>
              <a:gs pos="0">
                <a:schemeClr val="accent2"/>
              </a:gs>
              <a:gs pos="54000">
                <a:schemeClr val="accent2">
                  <a:lumMod val="60000"/>
                  <a:lumOff val="40000"/>
                  <a:alpha val="46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241" name="Picture 1" descr=""/>
          <p:cNvPicPr/>
          <p:nvPr/>
        </p:nvPicPr>
        <p:blipFill>
          <a:blip r:embed="rId2"/>
          <a:stretch/>
        </p:blipFill>
        <p:spPr>
          <a:xfrm>
            <a:off x="1995480" y="1822680"/>
            <a:ext cx="2317680" cy="2317680"/>
          </a:xfrm>
          <a:prstGeom prst="rect">
            <a:avLst/>
          </a:prstGeom>
          <a:ln>
            <a:noFill/>
          </a:ln>
        </p:spPr>
      </p:pic>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2" name="TextShape 1"/>
          <p:cNvSpPr txBox="1"/>
          <p:nvPr/>
        </p:nvSpPr>
        <p:spPr>
          <a:xfrm>
            <a:off x="709920" y="321840"/>
            <a:ext cx="7733520" cy="730800"/>
          </a:xfrm>
          <a:prstGeom prst="rect">
            <a:avLst/>
          </a:prstGeom>
          <a:noFill/>
          <a:ln>
            <a:noFill/>
          </a:ln>
        </p:spPr>
        <p:txBody>
          <a:bodyPr>
            <a:normAutofit/>
          </a:bodyPr>
          <a:p>
            <a:pPr>
              <a:lnSpc>
                <a:spcPct val="90000"/>
              </a:lnSpc>
            </a:pPr>
            <a:r>
              <a:rPr b="1" lang="en-US" sz="2700" spc="-1" strike="noStrike">
                <a:solidFill>
                  <a:srgbClr val="212e35"/>
                </a:solidFill>
                <a:latin typeface="Calibri"/>
              </a:rPr>
              <a:t>Disaster Recovery &amp; Backup: Ensure System Availabilty </a:t>
            </a:r>
            <a:br/>
            <a:endParaRPr b="0" lang="en-US" sz="2700" spc="-1" strike="noStrike">
              <a:solidFill>
                <a:srgbClr val="212e35"/>
              </a:solidFill>
              <a:latin typeface="Calibri"/>
            </a:endParaRPr>
          </a:p>
        </p:txBody>
      </p:sp>
      <p:sp>
        <p:nvSpPr>
          <p:cNvPr id="1243" name="TextShape 2"/>
          <p:cNvSpPr txBox="1"/>
          <p:nvPr/>
        </p:nvSpPr>
        <p:spPr>
          <a:xfrm>
            <a:off x="5550840" y="1362240"/>
            <a:ext cx="2892960" cy="3178440"/>
          </a:xfrm>
          <a:prstGeom prst="rect">
            <a:avLst/>
          </a:prstGeom>
          <a:noFill/>
          <a:ln>
            <a:noFill/>
          </a:ln>
        </p:spPr>
        <p:txBody>
          <a:bodyPr>
            <a:normAutofit/>
          </a:bodyPr>
          <a:p>
            <a:pPr>
              <a:lnSpc>
                <a:spcPct val="100000"/>
              </a:lnSpc>
              <a:spcAft>
                <a:spcPts val="901"/>
              </a:spcAft>
            </a:pPr>
            <a:r>
              <a:rPr b="0" lang="en-US" sz="3000" spc="-1" strike="noStrike">
                <a:solidFill>
                  <a:srgbClr val="212e35"/>
                </a:solidFill>
                <a:latin typeface="Calibri"/>
              </a:rPr>
              <a:t>The concerns</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Email failure can costs companies millions is downtime and lost productivity</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Most backup solutions cannot provide a failover if the email system goes down</a:t>
            </a:r>
            <a:endParaRPr b="0" lang="en-US" sz="3000" spc="-1" strike="noStrike">
              <a:solidFill>
                <a:srgbClr val="212e35"/>
              </a:solidFill>
              <a:latin typeface="Calibri"/>
            </a:endParaRPr>
          </a:p>
          <a:p>
            <a:pPr>
              <a:lnSpc>
                <a:spcPct val="100000"/>
              </a:lnSpc>
              <a:spcAft>
                <a:spcPts val="901"/>
              </a:spcAft>
            </a:pPr>
            <a:r>
              <a:rPr b="0" lang="en-US" sz="3000" spc="-1" strike="noStrike">
                <a:solidFill>
                  <a:srgbClr val="212e35"/>
                </a:solidFill>
                <a:latin typeface="Calibri"/>
              </a:rPr>
              <a:t>The solution</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Enterprise Messaging Disaster Recovery</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Hot Backups</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Immediate Recovery &amp; Full Restoration</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Messaging System Failover</a:t>
            </a:r>
            <a:endParaRPr b="0" lang="en-US" sz="30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000" spc="-1" strike="noStrike">
                <a:solidFill>
                  <a:srgbClr val="212e35"/>
                </a:solidFill>
                <a:latin typeface="Calibri"/>
              </a:rPr>
              <a:t>Never experience downtime of your Enterprise Messaging System</a:t>
            </a:r>
            <a:endParaRPr b="0" lang="en-US" sz="3000" spc="-1" strike="noStrike">
              <a:solidFill>
                <a:srgbClr val="212e35"/>
              </a:solidFill>
              <a:latin typeface="Calibri"/>
            </a:endParaRPr>
          </a:p>
          <a:p>
            <a:pPr>
              <a:lnSpc>
                <a:spcPct val="100000"/>
              </a:lnSpc>
              <a:spcAft>
                <a:spcPts val="901"/>
              </a:spcAft>
            </a:pPr>
            <a:endParaRPr b="0" lang="en-US" sz="3000" spc="-1" strike="noStrike">
              <a:solidFill>
                <a:srgbClr val="212e35"/>
              </a:solidFill>
              <a:latin typeface="Calibri"/>
            </a:endParaRPr>
          </a:p>
        </p:txBody>
      </p:sp>
      <p:sp>
        <p:nvSpPr>
          <p:cNvPr id="1244"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3AAA4885-6965-4AEA-A199-24F70DF01F20}" type="slidenum">
              <a:rPr b="0" lang="ru-RU" sz="830" spc="-1" strike="noStrike">
                <a:solidFill>
                  <a:srgbClr val="bfbfbf"/>
                </a:solidFill>
                <a:latin typeface="Calibri"/>
              </a:rPr>
              <a:t>1</a:t>
            </a:fld>
            <a:endParaRPr b="0" lang="ru-RU" sz="830" spc="-1" strike="noStrike">
              <a:latin typeface="Times New Roman"/>
            </a:endParaRPr>
          </a:p>
        </p:txBody>
      </p:sp>
      <p:pic>
        <p:nvPicPr>
          <p:cNvPr id="1245" name="Picture Placeholder 13" descr=""/>
          <p:cNvPicPr/>
          <p:nvPr/>
        </p:nvPicPr>
        <p:blipFill>
          <a:blip r:embed="rId1"/>
          <a:srcRect l="2" t="-526" r="31781" b="10927"/>
          <a:stretch/>
        </p:blipFill>
        <p:spPr>
          <a:xfrm>
            <a:off x="785880" y="1356840"/>
            <a:ext cx="4624200" cy="3195720"/>
          </a:xfrm>
          <a:prstGeom prst="rect">
            <a:avLst/>
          </a:prstGeom>
          <a:ln>
            <a:noFill/>
          </a:ln>
        </p:spPr>
      </p:pic>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6"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Additional Capabilities</a:t>
            </a:r>
            <a:endParaRPr b="0" lang="en-US" sz="3600" spc="-1" strike="noStrike">
              <a:solidFill>
                <a:srgbClr val="212e35"/>
              </a:solidFill>
              <a:latin typeface="Calibri"/>
            </a:endParaRPr>
          </a:p>
        </p:txBody>
      </p:sp>
      <p:sp>
        <p:nvSpPr>
          <p:cNvPr id="1247" name="TextShape 2"/>
          <p:cNvSpPr txBox="1"/>
          <p:nvPr/>
        </p:nvSpPr>
        <p:spPr>
          <a:xfrm>
            <a:off x="5550840" y="1362240"/>
            <a:ext cx="3040560" cy="3178440"/>
          </a:xfrm>
          <a:prstGeom prst="rect">
            <a:avLst/>
          </a:prstGeom>
          <a:noFill/>
          <a:ln>
            <a:noFill/>
          </a:ln>
        </p:spPr>
        <p:txBody>
          <a:bodyPr/>
          <a:p>
            <a:pPr marL="428760" indent="-428400">
              <a:lnSpc>
                <a:spcPct val="100000"/>
              </a:lnSpc>
              <a:spcAft>
                <a:spcPts val="901"/>
              </a:spcAft>
              <a:buClr>
                <a:srgbClr val="212e35"/>
              </a:buClr>
              <a:buFont typeface="Arial"/>
              <a:buChar char="•"/>
            </a:pPr>
            <a:r>
              <a:rPr b="0" lang="en-US" sz="2700" spc="-1" strike="noStrike">
                <a:solidFill>
                  <a:srgbClr val="212e35"/>
                </a:solidFill>
                <a:latin typeface="Calibri"/>
              </a:rPr>
              <a:t>Monitoring</a:t>
            </a:r>
            <a:endParaRPr b="0" lang="en-US" sz="27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2700" spc="-1" strike="noStrike">
                <a:solidFill>
                  <a:srgbClr val="212e35"/>
                </a:solidFill>
                <a:latin typeface="Calibri"/>
              </a:rPr>
              <a:t>Reporting</a:t>
            </a:r>
            <a:endParaRPr b="0" lang="en-US" sz="27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2700" spc="-1" strike="noStrike">
                <a:solidFill>
                  <a:srgbClr val="212e35"/>
                </a:solidFill>
                <a:latin typeface="Calibri"/>
              </a:rPr>
              <a:t>Mailbox management</a:t>
            </a:r>
            <a:endParaRPr b="0" lang="en-US" sz="27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2700" spc="-1" strike="noStrike">
                <a:solidFill>
                  <a:srgbClr val="212e35"/>
                </a:solidFill>
                <a:latin typeface="Calibri"/>
              </a:rPr>
              <a:t>Auditing and oversight</a:t>
            </a:r>
            <a:endParaRPr b="0" lang="en-US" sz="2700" spc="-1" strike="noStrike">
              <a:solidFill>
                <a:srgbClr val="212e35"/>
              </a:solidFill>
              <a:latin typeface="Calibri"/>
            </a:endParaRPr>
          </a:p>
        </p:txBody>
      </p:sp>
      <p:sp>
        <p:nvSpPr>
          <p:cNvPr id="1248"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A39DD72D-0E96-4E43-AF73-29515C0928CE}" type="slidenum">
              <a:rPr b="0" lang="ru-RU" sz="830" spc="-1" strike="noStrike">
                <a:solidFill>
                  <a:srgbClr val="bfbfbf"/>
                </a:solidFill>
                <a:latin typeface="Calibri"/>
              </a:rPr>
              <a:t>1</a:t>
            </a:fld>
            <a:endParaRPr b="0" lang="ru-RU" sz="830" spc="-1" strike="noStrike">
              <a:latin typeface="Times New Roman"/>
            </a:endParaRPr>
          </a:p>
        </p:txBody>
      </p:sp>
      <p:pic>
        <p:nvPicPr>
          <p:cNvPr id="1249" name="Picture Placeholder 8" descr=""/>
          <p:cNvPicPr/>
          <p:nvPr/>
        </p:nvPicPr>
        <p:blipFill>
          <a:blip r:embed="rId1"/>
          <a:srcRect l="-4377" t="-3315" r="-52444" b="-4505"/>
          <a:stretch/>
        </p:blipFill>
        <p:spPr>
          <a:xfrm>
            <a:off x="785880" y="1369080"/>
            <a:ext cx="4608360" cy="3169440"/>
          </a:xfrm>
          <a:prstGeom prst="rect">
            <a:avLst/>
          </a:prstGeom>
          <a:ln>
            <a:noFill/>
          </a:ln>
        </p:spPr>
      </p:pic>
      <p:sp>
        <p:nvSpPr>
          <p:cNvPr id="1250" name="CustomShape 4"/>
          <p:cNvSpPr/>
          <p:nvPr/>
        </p:nvSpPr>
        <p:spPr>
          <a:xfrm>
            <a:off x="785880" y="1360080"/>
            <a:ext cx="4608360" cy="3169440"/>
          </a:xfrm>
          <a:prstGeom prst="rect">
            <a:avLst/>
          </a:prstGeom>
          <a:gradFill rotWithShape="0">
            <a:gsLst>
              <a:gs pos="0">
                <a:schemeClr val="accent3"/>
              </a:gs>
              <a:gs pos="56000">
                <a:schemeClr val="accent3">
                  <a:lumMod val="60000"/>
                  <a:lumOff val="40000"/>
                  <a:alpha val="39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grpSp>
        <p:nvGrpSpPr>
          <p:cNvPr id="1251" name="Group 5"/>
          <p:cNvGrpSpPr/>
          <p:nvPr/>
        </p:nvGrpSpPr>
        <p:grpSpPr>
          <a:xfrm>
            <a:off x="1053720" y="2155680"/>
            <a:ext cx="4032000" cy="1542600"/>
            <a:chOff x="1053720" y="2155680"/>
            <a:chExt cx="4032000" cy="1542600"/>
          </a:xfrm>
        </p:grpSpPr>
        <p:pic>
          <p:nvPicPr>
            <p:cNvPr id="1252" name="Picture 6" descr=""/>
            <p:cNvPicPr/>
            <p:nvPr/>
          </p:nvPicPr>
          <p:blipFill>
            <a:blip r:embed="rId2"/>
            <a:stretch/>
          </p:blipFill>
          <p:spPr>
            <a:xfrm>
              <a:off x="3543120" y="2155680"/>
              <a:ext cx="1542600" cy="1542600"/>
            </a:xfrm>
            <a:prstGeom prst="rect">
              <a:avLst/>
            </a:prstGeom>
            <a:ln>
              <a:noFill/>
            </a:ln>
          </p:spPr>
        </p:pic>
        <p:pic>
          <p:nvPicPr>
            <p:cNvPr id="1253" name="Picture 7" descr=""/>
            <p:cNvPicPr/>
            <p:nvPr/>
          </p:nvPicPr>
          <p:blipFill>
            <a:blip r:embed="rId3"/>
            <a:stretch/>
          </p:blipFill>
          <p:spPr>
            <a:xfrm>
              <a:off x="2298240" y="2166480"/>
              <a:ext cx="1542600" cy="1521360"/>
            </a:xfrm>
            <a:prstGeom prst="rect">
              <a:avLst/>
            </a:prstGeom>
            <a:ln>
              <a:noFill/>
            </a:ln>
          </p:spPr>
        </p:pic>
        <p:pic>
          <p:nvPicPr>
            <p:cNvPr id="1254" name="Picture 9" descr=""/>
            <p:cNvPicPr/>
            <p:nvPr/>
          </p:nvPicPr>
          <p:blipFill>
            <a:blip r:embed="rId4"/>
            <a:stretch/>
          </p:blipFill>
          <p:spPr>
            <a:xfrm>
              <a:off x="1053720" y="2155680"/>
              <a:ext cx="1542600" cy="1542600"/>
            </a:xfrm>
            <a:prstGeom prst="rect">
              <a:avLst/>
            </a:prstGeom>
            <a:ln>
              <a:noFill/>
            </a:ln>
          </p:spPr>
        </p:pic>
      </p:gr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5" name="TextShape 1"/>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Your Choice of Deployment</a:t>
            </a:r>
            <a:endParaRPr b="0" lang="en-US" sz="3600" spc="-1" strike="noStrike">
              <a:solidFill>
                <a:srgbClr val="212e35"/>
              </a:solidFill>
              <a:latin typeface="Calibri"/>
            </a:endParaRPr>
          </a:p>
        </p:txBody>
      </p:sp>
      <p:sp>
        <p:nvSpPr>
          <p:cNvPr id="1256" name="TextShape 2"/>
          <p:cNvSpPr txBox="1"/>
          <p:nvPr/>
        </p:nvSpPr>
        <p:spPr>
          <a:xfrm>
            <a:off x="5550840" y="1362240"/>
            <a:ext cx="3040560" cy="3178440"/>
          </a:xfrm>
          <a:prstGeom prst="rect">
            <a:avLst/>
          </a:prstGeom>
          <a:noFill/>
          <a:ln>
            <a:noFill/>
          </a:ln>
        </p:spPr>
        <p:txBody>
          <a:bodyPr/>
          <a:p>
            <a:pPr marL="428760" indent="-428400">
              <a:lnSpc>
                <a:spcPct val="100000"/>
              </a:lnSpc>
              <a:spcAft>
                <a:spcPts val="901"/>
              </a:spcAft>
              <a:buClr>
                <a:srgbClr val="212e35"/>
              </a:buClr>
              <a:buFont typeface="Arial"/>
              <a:buChar char="•"/>
            </a:pPr>
            <a:r>
              <a:rPr b="0" lang="en-US" sz="3600" spc="-1" strike="noStrike">
                <a:solidFill>
                  <a:srgbClr val="212e35"/>
                </a:solidFill>
                <a:latin typeface="Calibri"/>
              </a:rPr>
              <a:t>On-premises</a:t>
            </a:r>
            <a:endParaRPr b="0" lang="en-US" sz="3600" spc="-1" strike="noStrike">
              <a:solidFill>
                <a:srgbClr val="212e35"/>
              </a:solidFill>
              <a:latin typeface="Calibri"/>
            </a:endParaRPr>
          </a:p>
          <a:p>
            <a:pPr marL="428760" indent="-428400">
              <a:lnSpc>
                <a:spcPct val="100000"/>
              </a:lnSpc>
              <a:spcAft>
                <a:spcPts val="901"/>
              </a:spcAft>
              <a:buClr>
                <a:srgbClr val="212e35"/>
              </a:buClr>
              <a:buFont typeface="Arial"/>
              <a:buChar char="•"/>
            </a:pPr>
            <a:r>
              <a:rPr b="0" lang="en-US" sz="3600" spc="-1" strike="noStrike">
                <a:solidFill>
                  <a:srgbClr val="212e35"/>
                </a:solidFill>
                <a:latin typeface="Calibri"/>
              </a:rPr>
              <a:t>Hosted in the cloud</a:t>
            </a:r>
            <a:endParaRPr b="0" lang="en-US" sz="3600" spc="-1" strike="noStrike">
              <a:solidFill>
                <a:srgbClr val="212e35"/>
              </a:solidFill>
              <a:latin typeface="Calibri"/>
            </a:endParaRPr>
          </a:p>
        </p:txBody>
      </p:sp>
      <p:sp>
        <p:nvSpPr>
          <p:cNvPr id="1257" name="TextShape 3"/>
          <p:cNvSpPr txBox="1"/>
          <p:nvPr/>
        </p:nvSpPr>
        <p:spPr>
          <a:xfrm>
            <a:off x="173880" y="4764240"/>
            <a:ext cx="273960" cy="273600"/>
          </a:xfrm>
          <a:prstGeom prst="rect">
            <a:avLst/>
          </a:prstGeom>
          <a:noFill/>
          <a:ln>
            <a:noFill/>
          </a:ln>
        </p:spPr>
        <p:txBody>
          <a:bodyPr lIns="90000" rIns="90000" tIns="45000" bIns="45000" anchor="ctr"/>
          <a:p>
            <a:pPr>
              <a:lnSpc>
                <a:spcPct val="100000"/>
              </a:lnSpc>
            </a:pPr>
            <a:fld id="{8FDC5557-259B-47F6-BDD1-33641586F5C2}" type="slidenum">
              <a:rPr b="0" lang="ru-RU" sz="830" spc="-1" strike="noStrike">
                <a:solidFill>
                  <a:srgbClr val="bfbfbf"/>
                </a:solidFill>
                <a:latin typeface="Calibri"/>
              </a:rPr>
              <a:t>1</a:t>
            </a:fld>
            <a:endParaRPr b="0" lang="ru-RU" sz="830" spc="-1" strike="noStrike">
              <a:latin typeface="Times New Roman"/>
            </a:endParaRPr>
          </a:p>
        </p:txBody>
      </p:sp>
      <p:pic>
        <p:nvPicPr>
          <p:cNvPr id="1258" name="Picture Placeholder 8" descr=""/>
          <p:cNvPicPr/>
          <p:nvPr/>
        </p:nvPicPr>
        <p:blipFill>
          <a:blip r:embed="rId1"/>
          <a:srcRect l="-4377" t="-3315" r="-52444" b="-4505"/>
          <a:stretch/>
        </p:blipFill>
        <p:spPr>
          <a:xfrm>
            <a:off x="785880" y="1369080"/>
            <a:ext cx="4608360" cy="3169440"/>
          </a:xfrm>
          <a:prstGeom prst="rect">
            <a:avLst/>
          </a:prstGeom>
          <a:ln>
            <a:noFill/>
          </a:ln>
        </p:spPr>
      </p:pic>
      <p:sp>
        <p:nvSpPr>
          <p:cNvPr id="1259" name="CustomShape 4"/>
          <p:cNvSpPr/>
          <p:nvPr/>
        </p:nvSpPr>
        <p:spPr>
          <a:xfrm>
            <a:off x="785880" y="1360080"/>
            <a:ext cx="4608360" cy="3169440"/>
          </a:xfrm>
          <a:prstGeom prst="rect">
            <a:avLst/>
          </a:prstGeom>
          <a:gradFill rotWithShape="0">
            <a:gsLst>
              <a:gs pos="0">
                <a:schemeClr val="accent4"/>
              </a:gs>
              <a:gs pos="56000">
                <a:schemeClr val="accent4">
                  <a:lumMod val="60000"/>
                  <a:lumOff val="40000"/>
                  <a:alpha val="47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grpSp>
        <p:nvGrpSpPr>
          <p:cNvPr id="1260" name="Group 5"/>
          <p:cNvGrpSpPr/>
          <p:nvPr/>
        </p:nvGrpSpPr>
        <p:grpSpPr>
          <a:xfrm>
            <a:off x="1549080" y="2052360"/>
            <a:ext cx="1785240" cy="1785240"/>
            <a:chOff x="1549080" y="2052360"/>
            <a:chExt cx="1785240" cy="1785240"/>
          </a:xfrm>
        </p:grpSpPr>
        <p:sp>
          <p:nvSpPr>
            <p:cNvPr id="1261" name="CustomShape 6"/>
            <p:cNvSpPr/>
            <p:nvPr/>
          </p:nvSpPr>
          <p:spPr>
            <a:xfrm>
              <a:off x="1549080" y="2052360"/>
              <a:ext cx="1785240" cy="1785240"/>
            </a:xfrm>
            <a:custGeom>
              <a:avLst/>
              <a:gdLst/>
              <a:ahLst/>
              <a:rect l="l" t="t" r="r" b="b"/>
              <a:pathLst>
                <a:path w="1023" h="1023">
                  <a:moveTo>
                    <a:pt x="1022" y="511"/>
                  </a:moveTo>
                  <a:lnTo>
                    <a:pt x="1022" y="511"/>
                  </a:lnTo>
                  <a:cubicBezTo>
                    <a:pt x="1022" y="793"/>
                    <a:pt x="793" y="1022"/>
                    <a:pt x="511" y="1022"/>
                  </a:cubicBezTo>
                  <a:cubicBezTo>
                    <a:pt x="229" y="1022"/>
                    <a:pt x="0" y="793"/>
                    <a:pt x="0" y="511"/>
                  </a:cubicBezTo>
                  <a:cubicBezTo>
                    <a:pt x="0" y="229"/>
                    <a:pt x="229" y="0"/>
                    <a:pt x="511" y="0"/>
                  </a:cubicBezTo>
                  <a:cubicBezTo>
                    <a:pt x="793" y="0"/>
                    <a:pt x="1022" y="229"/>
                    <a:pt x="1022" y="511"/>
                  </a:cubicBezTo>
                </a:path>
              </a:pathLst>
            </a:custGeom>
            <a:solidFill>
              <a:schemeClr val="bg1"/>
            </a:solidFill>
            <a:ln>
              <a:noFill/>
            </a:ln>
          </p:spPr>
          <p:style>
            <a:lnRef idx="0"/>
            <a:fillRef idx="0"/>
            <a:effectRef idx="0"/>
            <a:fontRef idx="minor"/>
          </p:style>
        </p:sp>
        <p:sp>
          <p:nvSpPr>
            <p:cNvPr id="1262" name="CustomShape 7"/>
            <p:cNvSpPr/>
            <p:nvPr/>
          </p:nvSpPr>
          <p:spPr>
            <a:xfrm>
              <a:off x="2118600" y="2329200"/>
              <a:ext cx="653760" cy="1223280"/>
            </a:xfrm>
            <a:custGeom>
              <a:avLst/>
              <a:gdLst/>
              <a:ahLst/>
              <a:rect l="l" t="t" r="r" b="b"/>
              <a:pathLst>
                <a:path w="375" h="702">
                  <a:moveTo>
                    <a:pt x="139" y="515"/>
                  </a:moveTo>
                  <a:lnTo>
                    <a:pt x="139" y="515"/>
                  </a:lnTo>
                  <a:cubicBezTo>
                    <a:pt x="233" y="515"/>
                    <a:pt x="233" y="515"/>
                    <a:pt x="233" y="515"/>
                  </a:cubicBezTo>
                  <a:cubicBezTo>
                    <a:pt x="233" y="701"/>
                    <a:pt x="233" y="701"/>
                    <a:pt x="233" y="701"/>
                  </a:cubicBezTo>
                  <a:cubicBezTo>
                    <a:pt x="139" y="701"/>
                    <a:pt x="139" y="701"/>
                    <a:pt x="139" y="701"/>
                  </a:cubicBezTo>
                  <a:lnTo>
                    <a:pt x="139" y="515"/>
                  </a:lnTo>
                  <a:close/>
                  <a:moveTo>
                    <a:pt x="374" y="36"/>
                  </a:moveTo>
                  <a:lnTo>
                    <a:pt x="374" y="36"/>
                  </a:lnTo>
                  <a:cubicBezTo>
                    <a:pt x="374" y="690"/>
                    <a:pt x="374" y="690"/>
                    <a:pt x="374" y="690"/>
                  </a:cubicBezTo>
                  <a:cubicBezTo>
                    <a:pt x="374" y="696"/>
                    <a:pt x="367" y="701"/>
                    <a:pt x="361" y="701"/>
                  </a:cubicBezTo>
                  <a:cubicBezTo>
                    <a:pt x="256" y="701"/>
                    <a:pt x="256" y="701"/>
                    <a:pt x="256" y="701"/>
                  </a:cubicBezTo>
                  <a:cubicBezTo>
                    <a:pt x="256" y="502"/>
                    <a:pt x="256" y="502"/>
                    <a:pt x="256" y="502"/>
                  </a:cubicBezTo>
                  <a:cubicBezTo>
                    <a:pt x="256" y="496"/>
                    <a:pt x="251" y="491"/>
                    <a:pt x="245" y="491"/>
                  </a:cubicBezTo>
                  <a:cubicBezTo>
                    <a:pt x="128" y="491"/>
                    <a:pt x="128" y="491"/>
                    <a:pt x="128" y="491"/>
                  </a:cubicBezTo>
                  <a:cubicBezTo>
                    <a:pt x="122" y="491"/>
                    <a:pt x="116" y="496"/>
                    <a:pt x="116" y="502"/>
                  </a:cubicBezTo>
                  <a:cubicBezTo>
                    <a:pt x="116" y="701"/>
                    <a:pt x="116" y="701"/>
                    <a:pt x="116" y="701"/>
                  </a:cubicBezTo>
                  <a:cubicBezTo>
                    <a:pt x="11" y="701"/>
                    <a:pt x="11" y="701"/>
                    <a:pt x="11" y="701"/>
                  </a:cubicBezTo>
                  <a:cubicBezTo>
                    <a:pt x="5" y="701"/>
                    <a:pt x="0" y="696"/>
                    <a:pt x="0" y="690"/>
                  </a:cubicBezTo>
                  <a:cubicBezTo>
                    <a:pt x="0" y="36"/>
                    <a:pt x="0" y="36"/>
                    <a:pt x="0" y="36"/>
                  </a:cubicBezTo>
                  <a:cubicBezTo>
                    <a:pt x="0" y="29"/>
                    <a:pt x="5" y="24"/>
                    <a:pt x="11" y="24"/>
                  </a:cubicBezTo>
                  <a:cubicBezTo>
                    <a:pt x="116" y="24"/>
                    <a:pt x="116" y="24"/>
                    <a:pt x="116" y="24"/>
                  </a:cubicBezTo>
                  <a:cubicBezTo>
                    <a:pt x="110" y="24"/>
                    <a:pt x="105" y="19"/>
                    <a:pt x="105" y="13"/>
                  </a:cubicBezTo>
                  <a:cubicBezTo>
                    <a:pt x="105" y="7"/>
                    <a:pt x="110" y="0"/>
                    <a:pt x="116" y="0"/>
                  </a:cubicBezTo>
                  <a:cubicBezTo>
                    <a:pt x="256" y="0"/>
                    <a:pt x="256" y="0"/>
                    <a:pt x="256" y="0"/>
                  </a:cubicBezTo>
                  <a:cubicBezTo>
                    <a:pt x="263" y="0"/>
                    <a:pt x="268" y="7"/>
                    <a:pt x="268" y="13"/>
                  </a:cubicBezTo>
                  <a:cubicBezTo>
                    <a:pt x="268" y="19"/>
                    <a:pt x="263" y="24"/>
                    <a:pt x="256" y="24"/>
                  </a:cubicBezTo>
                  <a:cubicBezTo>
                    <a:pt x="361" y="24"/>
                    <a:pt x="361" y="24"/>
                    <a:pt x="361" y="24"/>
                  </a:cubicBezTo>
                  <a:cubicBezTo>
                    <a:pt x="367" y="24"/>
                    <a:pt x="374" y="29"/>
                    <a:pt x="374" y="36"/>
                  </a:cubicBezTo>
                  <a:close/>
                  <a:moveTo>
                    <a:pt x="164" y="314"/>
                  </a:moveTo>
                  <a:lnTo>
                    <a:pt x="164" y="314"/>
                  </a:lnTo>
                  <a:cubicBezTo>
                    <a:pt x="164" y="307"/>
                    <a:pt x="159" y="302"/>
                    <a:pt x="154" y="302"/>
                  </a:cubicBezTo>
                  <a:cubicBezTo>
                    <a:pt x="88" y="302"/>
                    <a:pt x="88" y="302"/>
                    <a:pt x="88" y="302"/>
                  </a:cubicBezTo>
                  <a:cubicBezTo>
                    <a:pt x="82" y="302"/>
                    <a:pt x="77" y="307"/>
                    <a:pt x="77" y="314"/>
                  </a:cubicBezTo>
                  <a:cubicBezTo>
                    <a:pt x="77" y="423"/>
                    <a:pt x="77" y="423"/>
                    <a:pt x="77" y="423"/>
                  </a:cubicBezTo>
                  <a:cubicBezTo>
                    <a:pt x="77" y="429"/>
                    <a:pt x="82" y="433"/>
                    <a:pt x="88" y="433"/>
                  </a:cubicBezTo>
                  <a:cubicBezTo>
                    <a:pt x="154" y="433"/>
                    <a:pt x="154" y="433"/>
                    <a:pt x="154" y="433"/>
                  </a:cubicBezTo>
                  <a:cubicBezTo>
                    <a:pt x="159" y="433"/>
                    <a:pt x="164" y="429"/>
                    <a:pt x="164" y="423"/>
                  </a:cubicBezTo>
                  <a:lnTo>
                    <a:pt x="164" y="314"/>
                  </a:lnTo>
                  <a:close/>
                  <a:moveTo>
                    <a:pt x="164" y="139"/>
                  </a:moveTo>
                  <a:lnTo>
                    <a:pt x="164" y="139"/>
                  </a:lnTo>
                  <a:cubicBezTo>
                    <a:pt x="164" y="133"/>
                    <a:pt x="159" y="128"/>
                    <a:pt x="154" y="128"/>
                  </a:cubicBezTo>
                  <a:cubicBezTo>
                    <a:pt x="88" y="128"/>
                    <a:pt x="88" y="128"/>
                    <a:pt x="88" y="128"/>
                  </a:cubicBezTo>
                  <a:cubicBezTo>
                    <a:pt x="82" y="128"/>
                    <a:pt x="77" y="133"/>
                    <a:pt x="77" y="139"/>
                  </a:cubicBezTo>
                  <a:cubicBezTo>
                    <a:pt x="77" y="248"/>
                    <a:pt x="77" y="248"/>
                    <a:pt x="77" y="248"/>
                  </a:cubicBezTo>
                  <a:cubicBezTo>
                    <a:pt x="77" y="254"/>
                    <a:pt x="82" y="260"/>
                    <a:pt x="88" y="260"/>
                  </a:cubicBezTo>
                  <a:cubicBezTo>
                    <a:pt x="154" y="260"/>
                    <a:pt x="154" y="260"/>
                    <a:pt x="154" y="260"/>
                  </a:cubicBezTo>
                  <a:cubicBezTo>
                    <a:pt x="159" y="260"/>
                    <a:pt x="164" y="254"/>
                    <a:pt x="164" y="248"/>
                  </a:cubicBezTo>
                  <a:lnTo>
                    <a:pt x="164" y="139"/>
                  </a:lnTo>
                  <a:close/>
                  <a:moveTo>
                    <a:pt x="296" y="314"/>
                  </a:moveTo>
                  <a:lnTo>
                    <a:pt x="296" y="314"/>
                  </a:lnTo>
                  <a:cubicBezTo>
                    <a:pt x="296" y="307"/>
                    <a:pt x="290" y="302"/>
                    <a:pt x="285" y="302"/>
                  </a:cubicBezTo>
                  <a:cubicBezTo>
                    <a:pt x="220" y="302"/>
                    <a:pt x="220" y="302"/>
                    <a:pt x="220" y="302"/>
                  </a:cubicBezTo>
                  <a:cubicBezTo>
                    <a:pt x="213" y="302"/>
                    <a:pt x="208" y="307"/>
                    <a:pt x="208" y="314"/>
                  </a:cubicBezTo>
                  <a:cubicBezTo>
                    <a:pt x="208" y="423"/>
                    <a:pt x="208" y="423"/>
                    <a:pt x="208" y="423"/>
                  </a:cubicBezTo>
                  <a:cubicBezTo>
                    <a:pt x="208" y="429"/>
                    <a:pt x="213" y="433"/>
                    <a:pt x="220" y="433"/>
                  </a:cubicBezTo>
                  <a:cubicBezTo>
                    <a:pt x="285" y="433"/>
                    <a:pt x="285" y="433"/>
                    <a:pt x="285" y="433"/>
                  </a:cubicBezTo>
                  <a:cubicBezTo>
                    <a:pt x="290" y="433"/>
                    <a:pt x="296" y="429"/>
                    <a:pt x="296" y="423"/>
                  </a:cubicBezTo>
                  <a:lnTo>
                    <a:pt x="296" y="314"/>
                  </a:lnTo>
                  <a:close/>
                  <a:moveTo>
                    <a:pt x="296" y="139"/>
                  </a:moveTo>
                  <a:lnTo>
                    <a:pt x="296" y="139"/>
                  </a:lnTo>
                  <a:cubicBezTo>
                    <a:pt x="296" y="133"/>
                    <a:pt x="290" y="128"/>
                    <a:pt x="285" y="128"/>
                  </a:cubicBezTo>
                  <a:cubicBezTo>
                    <a:pt x="220" y="128"/>
                    <a:pt x="220" y="128"/>
                    <a:pt x="220" y="128"/>
                  </a:cubicBezTo>
                  <a:cubicBezTo>
                    <a:pt x="213" y="128"/>
                    <a:pt x="208" y="133"/>
                    <a:pt x="208" y="139"/>
                  </a:cubicBezTo>
                  <a:cubicBezTo>
                    <a:pt x="208" y="248"/>
                    <a:pt x="208" y="248"/>
                    <a:pt x="208" y="248"/>
                  </a:cubicBezTo>
                  <a:cubicBezTo>
                    <a:pt x="208" y="254"/>
                    <a:pt x="213" y="260"/>
                    <a:pt x="220" y="260"/>
                  </a:cubicBezTo>
                  <a:cubicBezTo>
                    <a:pt x="285" y="260"/>
                    <a:pt x="285" y="260"/>
                    <a:pt x="285" y="260"/>
                  </a:cubicBezTo>
                  <a:cubicBezTo>
                    <a:pt x="290" y="260"/>
                    <a:pt x="296" y="254"/>
                    <a:pt x="296" y="248"/>
                  </a:cubicBezTo>
                  <a:lnTo>
                    <a:pt x="296" y="139"/>
                  </a:lnTo>
                  <a:close/>
                </a:path>
              </a:pathLst>
            </a:custGeom>
            <a:solidFill>
              <a:schemeClr val="tx2"/>
            </a:solidFill>
            <a:ln>
              <a:noFill/>
            </a:ln>
          </p:spPr>
          <p:style>
            <a:lnRef idx="0"/>
            <a:fillRef idx="0"/>
            <a:effectRef idx="0"/>
            <a:fontRef idx="minor"/>
          </p:style>
        </p:sp>
      </p:grpSp>
      <p:grpSp>
        <p:nvGrpSpPr>
          <p:cNvPr id="1263" name="Group 8"/>
          <p:cNvGrpSpPr/>
          <p:nvPr/>
        </p:nvGrpSpPr>
        <p:grpSpPr>
          <a:xfrm>
            <a:off x="3090240" y="2052360"/>
            <a:ext cx="1785240" cy="1785240"/>
            <a:chOff x="3090240" y="2052360"/>
            <a:chExt cx="1785240" cy="1785240"/>
          </a:xfrm>
        </p:grpSpPr>
        <p:sp>
          <p:nvSpPr>
            <p:cNvPr id="1264" name="CustomShape 9"/>
            <p:cNvSpPr/>
            <p:nvPr/>
          </p:nvSpPr>
          <p:spPr>
            <a:xfrm>
              <a:off x="3090240" y="2052360"/>
              <a:ext cx="1785240" cy="1785240"/>
            </a:xfrm>
            <a:custGeom>
              <a:avLst/>
              <a:gdLst/>
              <a:ahLst/>
              <a:rect l="l" t="t" r="r" b="b"/>
              <a:pathLst>
                <a:path w="1024" h="1022">
                  <a:moveTo>
                    <a:pt x="1023" y="511"/>
                  </a:moveTo>
                  <a:lnTo>
                    <a:pt x="1023" y="511"/>
                  </a:lnTo>
                  <a:cubicBezTo>
                    <a:pt x="1023" y="793"/>
                    <a:pt x="794" y="1021"/>
                    <a:pt x="512" y="1021"/>
                  </a:cubicBezTo>
                  <a:cubicBezTo>
                    <a:pt x="229" y="1021"/>
                    <a:pt x="0" y="793"/>
                    <a:pt x="0" y="511"/>
                  </a:cubicBezTo>
                  <a:cubicBezTo>
                    <a:pt x="0" y="229"/>
                    <a:pt x="229" y="0"/>
                    <a:pt x="512" y="0"/>
                  </a:cubicBezTo>
                  <a:cubicBezTo>
                    <a:pt x="794" y="0"/>
                    <a:pt x="1023" y="229"/>
                    <a:pt x="1023" y="511"/>
                  </a:cubicBezTo>
                </a:path>
              </a:pathLst>
            </a:custGeom>
            <a:solidFill>
              <a:schemeClr val="bg1"/>
            </a:solidFill>
            <a:ln>
              <a:noFill/>
            </a:ln>
          </p:spPr>
          <p:style>
            <a:lnRef idx="0"/>
            <a:fillRef idx="0"/>
            <a:effectRef idx="0"/>
            <a:fontRef idx="minor"/>
          </p:style>
        </p:sp>
        <p:sp>
          <p:nvSpPr>
            <p:cNvPr id="1265" name="CustomShape 10"/>
            <p:cNvSpPr/>
            <p:nvPr/>
          </p:nvSpPr>
          <p:spPr>
            <a:xfrm>
              <a:off x="3274920" y="2536920"/>
              <a:ext cx="1415520" cy="822960"/>
            </a:xfrm>
            <a:custGeom>
              <a:avLst/>
              <a:gdLst/>
              <a:ahLst/>
              <a:rect l="l" t="t" r="r" b="b"/>
              <a:pathLst>
                <a:path w="810" h="472">
                  <a:moveTo>
                    <a:pt x="809" y="292"/>
                  </a:moveTo>
                  <a:lnTo>
                    <a:pt x="809" y="292"/>
                  </a:lnTo>
                  <a:cubicBezTo>
                    <a:pt x="809" y="386"/>
                    <a:pt x="736" y="464"/>
                    <a:pt x="643" y="471"/>
                  </a:cubicBezTo>
                  <a:cubicBezTo>
                    <a:pt x="145" y="471"/>
                    <a:pt x="145" y="471"/>
                    <a:pt x="145" y="471"/>
                  </a:cubicBezTo>
                  <a:cubicBezTo>
                    <a:pt x="62" y="458"/>
                    <a:pt x="0" y="388"/>
                    <a:pt x="0" y="305"/>
                  </a:cubicBezTo>
                  <a:cubicBezTo>
                    <a:pt x="0" y="214"/>
                    <a:pt x="75" y="139"/>
                    <a:pt x="167" y="139"/>
                  </a:cubicBezTo>
                  <a:cubicBezTo>
                    <a:pt x="188" y="139"/>
                    <a:pt x="208" y="143"/>
                    <a:pt x="228" y="151"/>
                  </a:cubicBezTo>
                  <a:cubicBezTo>
                    <a:pt x="244" y="64"/>
                    <a:pt x="320" y="0"/>
                    <a:pt x="409" y="0"/>
                  </a:cubicBezTo>
                  <a:cubicBezTo>
                    <a:pt x="485" y="0"/>
                    <a:pt x="553" y="47"/>
                    <a:pt x="581" y="118"/>
                  </a:cubicBezTo>
                  <a:cubicBezTo>
                    <a:pt x="597" y="114"/>
                    <a:pt x="613" y="112"/>
                    <a:pt x="629" y="112"/>
                  </a:cubicBezTo>
                  <a:cubicBezTo>
                    <a:pt x="728" y="112"/>
                    <a:pt x="809" y="193"/>
                    <a:pt x="809" y="292"/>
                  </a:cubicBezTo>
                </a:path>
              </a:pathLst>
            </a:custGeom>
            <a:solidFill>
              <a:schemeClr val="tx2"/>
            </a:solidFill>
            <a:ln>
              <a:noFill/>
            </a:ln>
          </p:spPr>
          <p:style>
            <a:lnRef idx="0"/>
            <a:fillRef idx="0"/>
            <a:effectRef idx="0"/>
            <a:fontRef idx="minor"/>
          </p:style>
        </p:sp>
      </p:gr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266" name="Group 1"/>
          <p:cNvGrpSpPr/>
          <p:nvPr/>
        </p:nvGrpSpPr>
        <p:grpSpPr>
          <a:xfrm>
            <a:off x="4360680" y="2281320"/>
            <a:ext cx="1694160" cy="1164960"/>
            <a:chOff x="4360680" y="2281320"/>
            <a:chExt cx="1694160" cy="1164960"/>
          </a:xfrm>
        </p:grpSpPr>
        <p:pic>
          <p:nvPicPr>
            <p:cNvPr id="1267" name="Picture Placeholder 8" descr=""/>
            <p:cNvPicPr/>
            <p:nvPr/>
          </p:nvPicPr>
          <p:blipFill>
            <a:blip r:embed="rId1"/>
            <a:srcRect l="-4377" t="-3315" r="-52444" b="-4505"/>
            <a:stretch/>
          </p:blipFill>
          <p:spPr>
            <a:xfrm>
              <a:off x="4360680" y="2281320"/>
              <a:ext cx="1694160" cy="1164960"/>
            </a:xfrm>
            <a:prstGeom prst="rect">
              <a:avLst/>
            </a:prstGeom>
            <a:ln>
              <a:noFill/>
            </a:ln>
          </p:spPr>
        </p:pic>
        <p:sp>
          <p:nvSpPr>
            <p:cNvPr id="1268" name="CustomShape 2"/>
            <p:cNvSpPr/>
            <p:nvPr/>
          </p:nvSpPr>
          <p:spPr>
            <a:xfrm>
              <a:off x="4360680" y="2281320"/>
              <a:ext cx="1694160" cy="1164960"/>
            </a:xfrm>
            <a:prstGeom prst="rect">
              <a:avLst/>
            </a:prstGeom>
            <a:gradFill rotWithShape="0">
              <a:gsLst>
                <a:gs pos="0">
                  <a:schemeClr val="accent4"/>
                </a:gs>
                <a:gs pos="54000">
                  <a:schemeClr val="accent3">
                    <a:lumMod val="60000"/>
                    <a:lumOff val="40000"/>
                    <a:alpha val="36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grpSp>
      <p:pic>
        <p:nvPicPr>
          <p:cNvPr id="1269" name="Picture Placeholder 8" descr=""/>
          <p:cNvPicPr/>
          <p:nvPr/>
        </p:nvPicPr>
        <p:blipFill>
          <a:blip r:embed="rId2"/>
          <a:srcRect l="-4377" t="-3315" r="-52444" b="-4505"/>
          <a:stretch/>
        </p:blipFill>
        <p:spPr>
          <a:xfrm>
            <a:off x="4381560" y="1014840"/>
            <a:ext cx="1671120" cy="1149120"/>
          </a:xfrm>
          <a:prstGeom prst="rect">
            <a:avLst/>
          </a:prstGeom>
          <a:ln>
            <a:noFill/>
          </a:ln>
        </p:spPr>
      </p:pic>
      <p:sp>
        <p:nvSpPr>
          <p:cNvPr id="1270" name="CustomShape 3"/>
          <p:cNvSpPr/>
          <p:nvPr/>
        </p:nvSpPr>
        <p:spPr>
          <a:xfrm>
            <a:off x="4357800" y="1005840"/>
            <a:ext cx="1707480" cy="1174320"/>
          </a:xfrm>
          <a:prstGeom prst="rect">
            <a:avLst/>
          </a:prstGeom>
          <a:gradFill rotWithShape="0">
            <a:gsLst>
              <a:gs pos="0">
                <a:schemeClr val="accent3"/>
              </a:gs>
              <a:gs pos="56000">
                <a:schemeClr val="accent3">
                  <a:lumMod val="60000"/>
                  <a:lumOff val="40000"/>
                  <a:alpha val="39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sp>
        <p:nvSpPr>
          <p:cNvPr id="1271" name="TextShape 4"/>
          <p:cNvSpPr txBox="1"/>
          <p:nvPr/>
        </p:nvSpPr>
        <p:spPr>
          <a:xfrm>
            <a:off x="709920" y="321840"/>
            <a:ext cx="7733520" cy="730800"/>
          </a:xfrm>
          <a:prstGeom prst="rect">
            <a:avLst/>
          </a:prstGeom>
          <a:noFill/>
          <a:ln>
            <a:noFill/>
          </a:ln>
        </p:spPr>
        <p:txBody>
          <a:bodyPr>
            <a:normAutofit/>
          </a:bodyPr>
          <a:p>
            <a:pPr>
              <a:lnSpc>
                <a:spcPct val="90000"/>
              </a:lnSpc>
            </a:pPr>
            <a:r>
              <a:rPr b="1" lang="en-US" sz="3600" spc="-1" strike="noStrike">
                <a:solidFill>
                  <a:srgbClr val="212e35"/>
                </a:solidFill>
                <a:latin typeface="Calibri"/>
              </a:rPr>
              <a:t>Enterprise Messaging</a:t>
            </a:r>
            <a:endParaRPr b="0" lang="en-US" sz="3600" spc="-1" strike="noStrike">
              <a:solidFill>
                <a:srgbClr val="212e35"/>
              </a:solidFill>
              <a:latin typeface="Calibri"/>
            </a:endParaRPr>
          </a:p>
        </p:txBody>
      </p:sp>
      <p:sp>
        <p:nvSpPr>
          <p:cNvPr id="1272" name="TextShape 5"/>
          <p:cNvSpPr txBox="1"/>
          <p:nvPr/>
        </p:nvSpPr>
        <p:spPr>
          <a:xfrm>
            <a:off x="709920" y="3609360"/>
            <a:ext cx="7417800" cy="1119240"/>
          </a:xfrm>
          <a:prstGeom prst="rect">
            <a:avLst/>
          </a:prstGeom>
          <a:solidFill>
            <a:srgbClr val="29cefe"/>
          </a:solidFill>
          <a:ln>
            <a:noFill/>
          </a:ln>
        </p:spPr>
        <p:txBody>
          <a:bodyPr anchor="ctr"/>
          <a:p>
            <a:pPr algn="ctr">
              <a:lnSpc>
                <a:spcPct val="100000"/>
              </a:lnSpc>
              <a:spcAft>
                <a:spcPts val="901"/>
              </a:spcAft>
            </a:pPr>
            <a:r>
              <a:rPr b="1" lang="en-US" sz="3300" spc="-111" strike="noStrike">
                <a:solidFill>
                  <a:srgbClr val="ffffff"/>
                </a:solidFill>
                <a:latin typeface="Calibri"/>
              </a:rPr>
              <a:t>Available by the end of the year</a:t>
            </a:r>
            <a:endParaRPr b="0" lang="en-US" sz="3300" spc="-1" strike="noStrike">
              <a:solidFill>
                <a:srgbClr val="212e35"/>
              </a:solidFill>
              <a:latin typeface="Calibri"/>
            </a:endParaRPr>
          </a:p>
        </p:txBody>
      </p:sp>
      <p:sp>
        <p:nvSpPr>
          <p:cNvPr id="1273" name="TextShape 6"/>
          <p:cNvSpPr txBox="1"/>
          <p:nvPr/>
        </p:nvSpPr>
        <p:spPr>
          <a:xfrm>
            <a:off x="173880" y="4764240"/>
            <a:ext cx="273960" cy="273600"/>
          </a:xfrm>
          <a:prstGeom prst="rect">
            <a:avLst/>
          </a:prstGeom>
          <a:noFill/>
          <a:ln>
            <a:noFill/>
          </a:ln>
        </p:spPr>
        <p:txBody>
          <a:bodyPr lIns="90000" rIns="90000" tIns="45000" bIns="45000" anchor="ctr"/>
          <a:p>
            <a:pPr>
              <a:lnSpc>
                <a:spcPct val="100000"/>
              </a:lnSpc>
            </a:pPr>
            <a:fld id="{0C238165-DB3F-4199-AD4C-880BDF8EA873}" type="slidenum">
              <a:rPr b="0" lang="ru-RU" sz="830" spc="-1" strike="noStrike">
                <a:solidFill>
                  <a:srgbClr val="bfbfbf"/>
                </a:solidFill>
                <a:latin typeface="Calibri"/>
              </a:rPr>
              <a:t>1</a:t>
            </a:fld>
            <a:endParaRPr b="0" lang="ru-RU" sz="830" spc="-1" strike="noStrike">
              <a:latin typeface="Times New Roman"/>
            </a:endParaRPr>
          </a:p>
        </p:txBody>
      </p:sp>
      <p:grpSp>
        <p:nvGrpSpPr>
          <p:cNvPr id="1274" name="Group 7"/>
          <p:cNvGrpSpPr/>
          <p:nvPr/>
        </p:nvGrpSpPr>
        <p:grpSpPr>
          <a:xfrm>
            <a:off x="709920" y="1000800"/>
            <a:ext cx="1694160" cy="1164960"/>
            <a:chOff x="709920" y="1000800"/>
            <a:chExt cx="1694160" cy="1164960"/>
          </a:xfrm>
        </p:grpSpPr>
        <p:pic>
          <p:nvPicPr>
            <p:cNvPr id="1275" name="Picture Placeholder 8" descr=""/>
            <p:cNvPicPr/>
            <p:nvPr/>
          </p:nvPicPr>
          <p:blipFill>
            <a:blip r:embed="rId3"/>
            <a:srcRect l="-4377" t="-3315" r="-52444" b="-4505"/>
            <a:stretch/>
          </p:blipFill>
          <p:spPr>
            <a:xfrm>
              <a:off x="709920" y="1000800"/>
              <a:ext cx="1694160" cy="1164960"/>
            </a:xfrm>
            <a:prstGeom prst="rect">
              <a:avLst/>
            </a:prstGeom>
            <a:ln>
              <a:noFill/>
            </a:ln>
          </p:spPr>
        </p:pic>
        <p:pic>
          <p:nvPicPr>
            <p:cNvPr id="1276" name="Picture Placeholder 8" descr=""/>
            <p:cNvPicPr/>
            <p:nvPr/>
          </p:nvPicPr>
          <p:blipFill>
            <a:blip r:embed="rId4"/>
            <a:srcRect l="-53761" t="-16447" r="-44071" b="-19592"/>
            <a:stretch/>
          </p:blipFill>
          <p:spPr>
            <a:xfrm>
              <a:off x="709920" y="1000800"/>
              <a:ext cx="1694160" cy="1164960"/>
            </a:xfrm>
            <a:prstGeom prst="rect">
              <a:avLst/>
            </a:prstGeom>
            <a:ln>
              <a:noFill/>
            </a:ln>
          </p:spPr>
        </p:pic>
      </p:grpSp>
      <p:grpSp>
        <p:nvGrpSpPr>
          <p:cNvPr id="1277" name="Group 8"/>
          <p:cNvGrpSpPr/>
          <p:nvPr/>
        </p:nvGrpSpPr>
        <p:grpSpPr>
          <a:xfrm>
            <a:off x="2543760" y="1014840"/>
            <a:ext cx="1694160" cy="1164960"/>
            <a:chOff x="2543760" y="1014840"/>
            <a:chExt cx="1694160" cy="1164960"/>
          </a:xfrm>
        </p:grpSpPr>
        <p:pic>
          <p:nvPicPr>
            <p:cNvPr id="1278" name="Picture Placeholder 8" descr=""/>
            <p:cNvPicPr/>
            <p:nvPr/>
          </p:nvPicPr>
          <p:blipFill>
            <a:blip r:embed="rId5"/>
            <a:srcRect l="-4377" t="-3315" r="-52444" b="-4505"/>
            <a:stretch/>
          </p:blipFill>
          <p:spPr>
            <a:xfrm>
              <a:off x="2543760" y="1014840"/>
              <a:ext cx="1694160" cy="1164960"/>
            </a:xfrm>
            <a:prstGeom prst="rect">
              <a:avLst/>
            </a:prstGeom>
            <a:ln>
              <a:noFill/>
            </a:ln>
          </p:spPr>
        </p:pic>
        <p:sp>
          <p:nvSpPr>
            <p:cNvPr id="1279" name="CustomShape 9"/>
            <p:cNvSpPr/>
            <p:nvPr/>
          </p:nvSpPr>
          <p:spPr>
            <a:xfrm>
              <a:off x="2543760" y="1014840"/>
              <a:ext cx="1694160" cy="1164960"/>
            </a:xfrm>
            <a:prstGeom prst="rect">
              <a:avLst/>
            </a:prstGeom>
            <a:gradFill rotWithShape="0">
              <a:gsLst>
                <a:gs pos="0">
                  <a:schemeClr val="tx2"/>
                </a:gs>
                <a:gs pos="54000">
                  <a:schemeClr val="tx2">
                    <a:alpha val="30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280" name="Picture 13" descr=""/>
            <p:cNvPicPr/>
            <p:nvPr/>
          </p:nvPicPr>
          <p:blipFill>
            <a:blip r:embed="rId6"/>
            <a:stretch/>
          </p:blipFill>
          <p:spPr>
            <a:xfrm>
              <a:off x="3000960" y="1181520"/>
              <a:ext cx="843480" cy="843480"/>
            </a:xfrm>
            <a:prstGeom prst="rect">
              <a:avLst/>
            </a:prstGeom>
            <a:ln>
              <a:noFill/>
            </a:ln>
          </p:spPr>
        </p:pic>
      </p:grpSp>
      <p:grpSp>
        <p:nvGrpSpPr>
          <p:cNvPr id="1281" name="Group 10"/>
          <p:cNvGrpSpPr/>
          <p:nvPr/>
        </p:nvGrpSpPr>
        <p:grpSpPr>
          <a:xfrm>
            <a:off x="709920" y="2285640"/>
            <a:ext cx="1694160" cy="1164960"/>
            <a:chOff x="709920" y="2285640"/>
            <a:chExt cx="1694160" cy="1164960"/>
          </a:xfrm>
        </p:grpSpPr>
        <p:pic>
          <p:nvPicPr>
            <p:cNvPr id="1282" name="Picture Placeholder 8" descr=""/>
            <p:cNvPicPr/>
            <p:nvPr/>
          </p:nvPicPr>
          <p:blipFill>
            <a:blip r:embed="rId7"/>
            <a:srcRect l="-4377" t="-3315" r="-52444" b="-4505"/>
            <a:stretch/>
          </p:blipFill>
          <p:spPr>
            <a:xfrm>
              <a:off x="709920" y="2285640"/>
              <a:ext cx="1694160" cy="1164960"/>
            </a:xfrm>
            <a:prstGeom prst="rect">
              <a:avLst/>
            </a:prstGeom>
            <a:ln>
              <a:noFill/>
            </a:ln>
          </p:spPr>
        </p:pic>
        <p:sp>
          <p:nvSpPr>
            <p:cNvPr id="1283" name="CustomShape 11"/>
            <p:cNvSpPr/>
            <p:nvPr/>
          </p:nvSpPr>
          <p:spPr>
            <a:xfrm>
              <a:off x="709920" y="2285640"/>
              <a:ext cx="1694160" cy="1164960"/>
            </a:xfrm>
            <a:prstGeom prst="rect">
              <a:avLst/>
            </a:prstGeom>
            <a:gradFill rotWithShape="0">
              <a:gsLst>
                <a:gs pos="0">
                  <a:schemeClr val="accent6"/>
                </a:gs>
                <a:gs pos="54000">
                  <a:schemeClr val="accent6">
                    <a:lumMod val="60000"/>
                    <a:lumOff val="40000"/>
                    <a:alpha val="39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284" name="Picture 17" descr=""/>
            <p:cNvPicPr/>
            <p:nvPr/>
          </p:nvPicPr>
          <p:blipFill>
            <a:blip r:embed="rId8"/>
            <a:stretch/>
          </p:blipFill>
          <p:spPr>
            <a:xfrm>
              <a:off x="1136160" y="2435040"/>
              <a:ext cx="864360" cy="864360"/>
            </a:xfrm>
            <a:prstGeom prst="rect">
              <a:avLst/>
            </a:prstGeom>
            <a:ln>
              <a:noFill/>
            </a:ln>
          </p:spPr>
        </p:pic>
      </p:grpSp>
      <p:grpSp>
        <p:nvGrpSpPr>
          <p:cNvPr id="1285" name="Group 12"/>
          <p:cNvGrpSpPr/>
          <p:nvPr/>
        </p:nvGrpSpPr>
        <p:grpSpPr>
          <a:xfrm>
            <a:off x="2543760" y="2285640"/>
            <a:ext cx="1694160" cy="1164960"/>
            <a:chOff x="2543760" y="2285640"/>
            <a:chExt cx="1694160" cy="1164960"/>
          </a:xfrm>
        </p:grpSpPr>
        <p:pic>
          <p:nvPicPr>
            <p:cNvPr id="1286" name="Picture Placeholder 8" descr=""/>
            <p:cNvPicPr/>
            <p:nvPr/>
          </p:nvPicPr>
          <p:blipFill>
            <a:blip r:embed="rId9"/>
            <a:srcRect l="-4377" t="-3315" r="-52444" b="-4505"/>
            <a:stretch/>
          </p:blipFill>
          <p:spPr>
            <a:xfrm>
              <a:off x="2543760" y="2285640"/>
              <a:ext cx="1694160" cy="1164960"/>
            </a:xfrm>
            <a:prstGeom prst="rect">
              <a:avLst/>
            </a:prstGeom>
            <a:ln>
              <a:noFill/>
            </a:ln>
          </p:spPr>
        </p:pic>
        <p:sp>
          <p:nvSpPr>
            <p:cNvPr id="1287" name="CustomShape 13"/>
            <p:cNvSpPr/>
            <p:nvPr/>
          </p:nvSpPr>
          <p:spPr>
            <a:xfrm>
              <a:off x="2543760" y="2285640"/>
              <a:ext cx="1694160" cy="1164960"/>
            </a:xfrm>
            <a:prstGeom prst="rect">
              <a:avLst/>
            </a:prstGeom>
            <a:gradFill rotWithShape="0">
              <a:gsLst>
                <a:gs pos="0">
                  <a:schemeClr val="accent2"/>
                </a:gs>
                <a:gs pos="54000">
                  <a:schemeClr val="accent2">
                    <a:lumMod val="60000"/>
                    <a:lumOff val="40000"/>
                    <a:alpha val="46000"/>
                  </a:schemeClr>
                </a:gs>
                <a:gs pos="100000">
                  <a:schemeClr val="bg1">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288" name="Picture 21" descr=""/>
            <p:cNvPicPr/>
            <p:nvPr/>
          </p:nvPicPr>
          <p:blipFill>
            <a:blip r:embed="rId10"/>
            <a:stretch/>
          </p:blipFill>
          <p:spPr>
            <a:xfrm>
              <a:off x="2988360" y="2452320"/>
              <a:ext cx="852120" cy="852120"/>
            </a:xfrm>
            <a:prstGeom prst="rect">
              <a:avLst/>
            </a:prstGeom>
            <a:ln>
              <a:noFill/>
            </a:ln>
          </p:spPr>
        </p:pic>
      </p:grpSp>
      <p:grpSp>
        <p:nvGrpSpPr>
          <p:cNvPr id="1289" name="Group 14"/>
          <p:cNvGrpSpPr/>
          <p:nvPr/>
        </p:nvGrpSpPr>
        <p:grpSpPr>
          <a:xfrm>
            <a:off x="4538160" y="1328400"/>
            <a:ext cx="1328400" cy="507960"/>
            <a:chOff x="4538160" y="1328400"/>
            <a:chExt cx="1328400" cy="507960"/>
          </a:xfrm>
        </p:grpSpPr>
        <p:pic>
          <p:nvPicPr>
            <p:cNvPr id="1290" name="Picture 40" descr=""/>
            <p:cNvPicPr/>
            <p:nvPr/>
          </p:nvPicPr>
          <p:blipFill>
            <a:blip r:embed="rId11"/>
            <a:stretch/>
          </p:blipFill>
          <p:spPr>
            <a:xfrm>
              <a:off x="5358600" y="1328400"/>
              <a:ext cx="507960" cy="507960"/>
            </a:xfrm>
            <a:prstGeom prst="rect">
              <a:avLst/>
            </a:prstGeom>
            <a:ln>
              <a:noFill/>
            </a:ln>
          </p:spPr>
        </p:pic>
        <p:pic>
          <p:nvPicPr>
            <p:cNvPr id="1291" name="Picture 41" descr=""/>
            <p:cNvPicPr/>
            <p:nvPr/>
          </p:nvPicPr>
          <p:blipFill>
            <a:blip r:embed="rId12"/>
            <a:stretch/>
          </p:blipFill>
          <p:spPr>
            <a:xfrm>
              <a:off x="4948560" y="1332000"/>
              <a:ext cx="507960" cy="501120"/>
            </a:xfrm>
            <a:prstGeom prst="rect">
              <a:avLst/>
            </a:prstGeom>
            <a:ln>
              <a:noFill/>
            </a:ln>
          </p:spPr>
        </p:pic>
        <p:pic>
          <p:nvPicPr>
            <p:cNvPr id="1292" name="Picture 42" descr=""/>
            <p:cNvPicPr/>
            <p:nvPr/>
          </p:nvPicPr>
          <p:blipFill>
            <a:blip r:embed="rId13"/>
            <a:stretch/>
          </p:blipFill>
          <p:spPr>
            <a:xfrm>
              <a:off x="4538160" y="1328400"/>
              <a:ext cx="507960" cy="507960"/>
            </a:xfrm>
            <a:prstGeom prst="rect">
              <a:avLst/>
            </a:prstGeom>
            <a:ln>
              <a:noFill/>
            </a:ln>
          </p:spPr>
        </p:pic>
      </p:grpSp>
      <p:grpSp>
        <p:nvGrpSpPr>
          <p:cNvPr id="1293" name="Group 15"/>
          <p:cNvGrpSpPr/>
          <p:nvPr/>
        </p:nvGrpSpPr>
        <p:grpSpPr>
          <a:xfrm>
            <a:off x="4606560" y="2517120"/>
            <a:ext cx="1188360" cy="637560"/>
            <a:chOff x="4606560" y="2517120"/>
            <a:chExt cx="1188360" cy="637560"/>
          </a:xfrm>
        </p:grpSpPr>
        <p:grpSp>
          <p:nvGrpSpPr>
            <p:cNvPr id="1294" name="Group 16"/>
            <p:cNvGrpSpPr/>
            <p:nvPr/>
          </p:nvGrpSpPr>
          <p:grpSpPr>
            <a:xfrm>
              <a:off x="4606560" y="2517120"/>
              <a:ext cx="637560" cy="637560"/>
              <a:chOff x="4606560" y="2517120"/>
              <a:chExt cx="637560" cy="637560"/>
            </a:xfrm>
          </p:grpSpPr>
          <p:sp>
            <p:nvSpPr>
              <p:cNvPr id="1295" name="CustomShape 17"/>
              <p:cNvSpPr/>
              <p:nvPr/>
            </p:nvSpPr>
            <p:spPr>
              <a:xfrm>
                <a:off x="4606560" y="2517120"/>
                <a:ext cx="637560" cy="637560"/>
              </a:xfrm>
              <a:custGeom>
                <a:avLst/>
                <a:gdLst/>
                <a:ahLst/>
                <a:rect l="l" t="t" r="r" b="b"/>
                <a:pathLst>
                  <a:path w="1023" h="1023">
                    <a:moveTo>
                      <a:pt x="1022" y="511"/>
                    </a:moveTo>
                    <a:lnTo>
                      <a:pt x="1022" y="511"/>
                    </a:lnTo>
                    <a:cubicBezTo>
                      <a:pt x="1022" y="793"/>
                      <a:pt x="793" y="1022"/>
                      <a:pt x="511" y="1022"/>
                    </a:cubicBezTo>
                    <a:cubicBezTo>
                      <a:pt x="229" y="1022"/>
                      <a:pt x="0" y="793"/>
                      <a:pt x="0" y="511"/>
                    </a:cubicBezTo>
                    <a:cubicBezTo>
                      <a:pt x="0" y="229"/>
                      <a:pt x="229" y="0"/>
                      <a:pt x="511" y="0"/>
                    </a:cubicBezTo>
                    <a:cubicBezTo>
                      <a:pt x="793" y="0"/>
                      <a:pt x="1022" y="229"/>
                      <a:pt x="1022" y="511"/>
                    </a:cubicBezTo>
                  </a:path>
                </a:pathLst>
              </a:custGeom>
              <a:solidFill>
                <a:schemeClr val="bg1"/>
              </a:solidFill>
              <a:ln>
                <a:noFill/>
              </a:ln>
            </p:spPr>
            <p:style>
              <a:lnRef idx="0"/>
              <a:fillRef idx="0"/>
              <a:effectRef idx="0"/>
              <a:fontRef idx="minor"/>
            </p:style>
          </p:sp>
          <p:sp>
            <p:nvSpPr>
              <p:cNvPr id="1296" name="CustomShape 18"/>
              <p:cNvSpPr/>
              <p:nvPr/>
            </p:nvSpPr>
            <p:spPr>
              <a:xfrm>
                <a:off x="4809960" y="2615760"/>
                <a:ext cx="233280" cy="436680"/>
              </a:xfrm>
              <a:custGeom>
                <a:avLst/>
                <a:gdLst/>
                <a:ahLst/>
                <a:rect l="l" t="t" r="r" b="b"/>
                <a:pathLst>
                  <a:path w="375" h="702">
                    <a:moveTo>
                      <a:pt x="139" y="515"/>
                    </a:moveTo>
                    <a:lnTo>
                      <a:pt x="139" y="515"/>
                    </a:lnTo>
                    <a:cubicBezTo>
                      <a:pt x="233" y="515"/>
                      <a:pt x="233" y="515"/>
                      <a:pt x="233" y="515"/>
                    </a:cubicBezTo>
                    <a:cubicBezTo>
                      <a:pt x="233" y="701"/>
                      <a:pt x="233" y="701"/>
                      <a:pt x="233" y="701"/>
                    </a:cubicBezTo>
                    <a:cubicBezTo>
                      <a:pt x="139" y="701"/>
                      <a:pt x="139" y="701"/>
                      <a:pt x="139" y="701"/>
                    </a:cubicBezTo>
                    <a:lnTo>
                      <a:pt x="139" y="515"/>
                    </a:lnTo>
                    <a:close/>
                    <a:moveTo>
                      <a:pt x="374" y="36"/>
                    </a:moveTo>
                    <a:lnTo>
                      <a:pt x="374" y="36"/>
                    </a:lnTo>
                    <a:cubicBezTo>
                      <a:pt x="374" y="690"/>
                      <a:pt x="374" y="690"/>
                      <a:pt x="374" y="690"/>
                    </a:cubicBezTo>
                    <a:cubicBezTo>
                      <a:pt x="374" y="696"/>
                      <a:pt x="367" y="701"/>
                      <a:pt x="361" y="701"/>
                    </a:cubicBezTo>
                    <a:cubicBezTo>
                      <a:pt x="256" y="701"/>
                      <a:pt x="256" y="701"/>
                      <a:pt x="256" y="701"/>
                    </a:cubicBezTo>
                    <a:cubicBezTo>
                      <a:pt x="256" y="502"/>
                      <a:pt x="256" y="502"/>
                      <a:pt x="256" y="502"/>
                    </a:cubicBezTo>
                    <a:cubicBezTo>
                      <a:pt x="256" y="496"/>
                      <a:pt x="251" y="491"/>
                      <a:pt x="245" y="491"/>
                    </a:cubicBezTo>
                    <a:cubicBezTo>
                      <a:pt x="128" y="491"/>
                      <a:pt x="128" y="491"/>
                      <a:pt x="128" y="491"/>
                    </a:cubicBezTo>
                    <a:cubicBezTo>
                      <a:pt x="122" y="491"/>
                      <a:pt x="116" y="496"/>
                      <a:pt x="116" y="502"/>
                    </a:cubicBezTo>
                    <a:cubicBezTo>
                      <a:pt x="116" y="701"/>
                      <a:pt x="116" y="701"/>
                      <a:pt x="116" y="701"/>
                    </a:cubicBezTo>
                    <a:cubicBezTo>
                      <a:pt x="11" y="701"/>
                      <a:pt x="11" y="701"/>
                      <a:pt x="11" y="701"/>
                    </a:cubicBezTo>
                    <a:cubicBezTo>
                      <a:pt x="5" y="701"/>
                      <a:pt x="0" y="696"/>
                      <a:pt x="0" y="690"/>
                    </a:cubicBezTo>
                    <a:cubicBezTo>
                      <a:pt x="0" y="36"/>
                      <a:pt x="0" y="36"/>
                      <a:pt x="0" y="36"/>
                    </a:cubicBezTo>
                    <a:cubicBezTo>
                      <a:pt x="0" y="29"/>
                      <a:pt x="5" y="24"/>
                      <a:pt x="11" y="24"/>
                    </a:cubicBezTo>
                    <a:cubicBezTo>
                      <a:pt x="116" y="24"/>
                      <a:pt x="116" y="24"/>
                      <a:pt x="116" y="24"/>
                    </a:cubicBezTo>
                    <a:cubicBezTo>
                      <a:pt x="110" y="24"/>
                      <a:pt x="105" y="19"/>
                      <a:pt x="105" y="13"/>
                    </a:cubicBezTo>
                    <a:cubicBezTo>
                      <a:pt x="105" y="7"/>
                      <a:pt x="110" y="0"/>
                      <a:pt x="116" y="0"/>
                    </a:cubicBezTo>
                    <a:cubicBezTo>
                      <a:pt x="256" y="0"/>
                      <a:pt x="256" y="0"/>
                      <a:pt x="256" y="0"/>
                    </a:cubicBezTo>
                    <a:cubicBezTo>
                      <a:pt x="263" y="0"/>
                      <a:pt x="268" y="7"/>
                      <a:pt x="268" y="13"/>
                    </a:cubicBezTo>
                    <a:cubicBezTo>
                      <a:pt x="268" y="19"/>
                      <a:pt x="263" y="24"/>
                      <a:pt x="256" y="24"/>
                    </a:cubicBezTo>
                    <a:cubicBezTo>
                      <a:pt x="361" y="24"/>
                      <a:pt x="361" y="24"/>
                      <a:pt x="361" y="24"/>
                    </a:cubicBezTo>
                    <a:cubicBezTo>
                      <a:pt x="367" y="24"/>
                      <a:pt x="374" y="29"/>
                      <a:pt x="374" y="36"/>
                    </a:cubicBezTo>
                    <a:close/>
                    <a:moveTo>
                      <a:pt x="164" y="314"/>
                    </a:moveTo>
                    <a:lnTo>
                      <a:pt x="164" y="314"/>
                    </a:lnTo>
                    <a:cubicBezTo>
                      <a:pt x="164" y="307"/>
                      <a:pt x="159" y="302"/>
                      <a:pt x="154" y="302"/>
                    </a:cubicBezTo>
                    <a:cubicBezTo>
                      <a:pt x="88" y="302"/>
                      <a:pt x="88" y="302"/>
                      <a:pt x="88" y="302"/>
                    </a:cubicBezTo>
                    <a:cubicBezTo>
                      <a:pt x="82" y="302"/>
                      <a:pt x="77" y="307"/>
                      <a:pt x="77" y="314"/>
                    </a:cubicBezTo>
                    <a:cubicBezTo>
                      <a:pt x="77" y="423"/>
                      <a:pt x="77" y="423"/>
                      <a:pt x="77" y="423"/>
                    </a:cubicBezTo>
                    <a:cubicBezTo>
                      <a:pt x="77" y="429"/>
                      <a:pt x="82" y="433"/>
                      <a:pt x="88" y="433"/>
                    </a:cubicBezTo>
                    <a:cubicBezTo>
                      <a:pt x="154" y="433"/>
                      <a:pt x="154" y="433"/>
                      <a:pt x="154" y="433"/>
                    </a:cubicBezTo>
                    <a:cubicBezTo>
                      <a:pt x="159" y="433"/>
                      <a:pt x="164" y="429"/>
                      <a:pt x="164" y="423"/>
                    </a:cubicBezTo>
                    <a:lnTo>
                      <a:pt x="164" y="314"/>
                    </a:lnTo>
                    <a:close/>
                    <a:moveTo>
                      <a:pt x="164" y="139"/>
                    </a:moveTo>
                    <a:lnTo>
                      <a:pt x="164" y="139"/>
                    </a:lnTo>
                    <a:cubicBezTo>
                      <a:pt x="164" y="133"/>
                      <a:pt x="159" y="128"/>
                      <a:pt x="154" y="128"/>
                    </a:cubicBezTo>
                    <a:cubicBezTo>
                      <a:pt x="88" y="128"/>
                      <a:pt x="88" y="128"/>
                      <a:pt x="88" y="128"/>
                    </a:cubicBezTo>
                    <a:cubicBezTo>
                      <a:pt x="82" y="128"/>
                      <a:pt x="77" y="133"/>
                      <a:pt x="77" y="139"/>
                    </a:cubicBezTo>
                    <a:cubicBezTo>
                      <a:pt x="77" y="248"/>
                      <a:pt x="77" y="248"/>
                      <a:pt x="77" y="248"/>
                    </a:cubicBezTo>
                    <a:cubicBezTo>
                      <a:pt x="77" y="254"/>
                      <a:pt x="82" y="260"/>
                      <a:pt x="88" y="260"/>
                    </a:cubicBezTo>
                    <a:cubicBezTo>
                      <a:pt x="154" y="260"/>
                      <a:pt x="154" y="260"/>
                      <a:pt x="154" y="260"/>
                    </a:cubicBezTo>
                    <a:cubicBezTo>
                      <a:pt x="159" y="260"/>
                      <a:pt x="164" y="254"/>
                      <a:pt x="164" y="248"/>
                    </a:cubicBezTo>
                    <a:lnTo>
                      <a:pt x="164" y="139"/>
                    </a:lnTo>
                    <a:close/>
                    <a:moveTo>
                      <a:pt x="296" y="314"/>
                    </a:moveTo>
                    <a:lnTo>
                      <a:pt x="296" y="314"/>
                    </a:lnTo>
                    <a:cubicBezTo>
                      <a:pt x="296" y="307"/>
                      <a:pt x="290" y="302"/>
                      <a:pt x="285" y="302"/>
                    </a:cubicBezTo>
                    <a:cubicBezTo>
                      <a:pt x="220" y="302"/>
                      <a:pt x="220" y="302"/>
                      <a:pt x="220" y="302"/>
                    </a:cubicBezTo>
                    <a:cubicBezTo>
                      <a:pt x="213" y="302"/>
                      <a:pt x="208" y="307"/>
                      <a:pt x="208" y="314"/>
                    </a:cubicBezTo>
                    <a:cubicBezTo>
                      <a:pt x="208" y="423"/>
                      <a:pt x="208" y="423"/>
                      <a:pt x="208" y="423"/>
                    </a:cubicBezTo>
                    <a:cubicBezTo>
                      <a:pt x="208" y="429"/>
                      <a:pt x="213" y="433"/>
                      <a:pt x="220" y="433"/>
                    </a:cubicBezTo>
                    <a:cubicBezTo>
                      <a:pt x="285" y="433"/>
                      <a:pt x="285" y="433"/>
                      <a:pt x="285" y="433"/>
                    </a:cubicBezTo>
                    <a:cubicBezTo>
                      <a:pt x="290" y="433"/>
                      <a:pt x="296" y="429"/>
                      <a:pt x="296" y="423"/>
                    </a:cubicBezTo>
                    <a:lnTo>
                      <a:pt x="296" y="314"/>
                    </a:lnTo>
                    <a:close/>
                    <a:moveTo>
                      <a:pt x="296" y="139"/>
                    </a:moveTo>
                    <a:lnTo>
                      <a:pt x="296" y="139"/>
                    </a:lnTo>
                    <a:cubicBezTo>
                      <a:pt x="296" y="133"/>
                      <a:pt x="290" y="128"/>
                      <a:pt x="285" y="128"/>
                    </a:cubicBezTo>
                    <a:cubicBezTo>
                      <a:pt x="220" y="128"/>
                      <a:pt x="220" y="128"/>
                      <a:pt x="220" y="128"/>
                    </a:cubicBezTo>
                    <a:cubicBezTo>
                      <a:pt x="213" y="128"/>
                      <a:pt x="208" y="133"/>
                      <a:pt x="208" y="139"/>
                    </a:cubicBezTo>
                    <a:cubicBezTo>
                      <a:pt x="208" y="248"/>
                      <a:pt x="208" y="248"/>
                      <a:pt x="208" y="248"/>
                    </a:cubicBezTo>
                    <a:cubicBezTo>
                      <a:pt x="208" y="254"/>
                      <a:pt x="213" y="260"/>
                      <a:pt x="220" y="260"/>
                    </a:cubicBezTo>
                    <a:cubicBezTo>
                      <a:pt x="285" y="260"/>
                      <a:pt x="285" y="260"/>
                      <a:pt x="285" y="260"/>
                    </a:cubicBezTo>
                    <a:cubicBezTo>
                      <a:pt x="290" y="260"/>
                      <a:pt x="296" y="254"/>
                      <a:pt x="296" y="248"/>
                    </a:cubicBezTo>
                    <a:lnTo>
                      <a:pt x="296" y="139"/>
                    </a:lnTo>
                    <a:close/>
                  </a:path>
                </a:pathLst>
              </a:custGeom>
              <a:solidFill>
                <a:schemeClr val="tx2"/>
              </a:solidFill>
              <a:ln>
                <a:noFill/>
              </a:ln>
            </p:spPr>
            <p:style>
              <a:lnRef idx="0"/>
              <a:fillRef idx="0"/>
              <a:effectRef idx="0"/>
              <a:fontRef idx="minor"/>
            </p:style>
          </p:sp>
        </p:grpSp>
        <p:grpSp>
          <p:nvGrpSpPr>
            <p:cNvPr id="1297" name="Group 19"/>
            <p:cNvGrpSpPr/>
            <p:nvPr/>
          </p:nvGrpSpPr>
          <p:grpSpPr>
            <a:xfrm>
              <a:off x="5157360" y="2517120"/>
              <a:ext cx="637560" cy="637560"/>
              <a:chOff x="5157360" y="2517120"/>
              <a:chExt cx="637560" cy="637560"/>
            </a:xfrm>
          </p:grpSpPr>
          <p:sp>
            <p:nvSpPr>
              <p:cNvPr id="1298" name="CustomShape 20"/>
              <p:cNvSpPr/>
              <p:nvPr/>
            </p:nvSpPr>
            <p:spPr>
              <a:xfrm>
                <a:off x="5157360" y="2517120"/>
                <a:ext cx="637560" cy="637560"/>
              </a:xfrm>
              <a:custGeom>
                <a:avLst/>
                <a:gdLst/>
                <a:ahLst/>
                <a:rect l="l" t="t" r="r" b="b"/>
                <a:pathLst>
                  <a:path w="1024" h="1022">
                    <a:moveTo>
                      <a:pt x="1023" y="511"/>
                    </a:moveTo>
                    <a:lnTo>
                      <a:pt x="1023" y="511"/>
                    </a:lnTo>
                    <a:cubicBezTo>
                      <a:pt x="1023" y="793"/>
                      <a:pt x="794" y="1021"/>
                      <a:pt x="512" y="1021"/>
                    </a:cubicBezTo>
                    <a:cubicBezTo>
                      <a:pt x="229" y="1021"/>
                      <a:pt x="0" y="793"/>
                      <a:pt x="0" y="511"/>
                    </a:cubicBezTo>
                    <a:cubicBezTo>
                      <a:pt x="0" y="229"/>
                      <a:pt x="229" y="0"/>
                      <a:pt x="512" y="0"/>
                    </a:cubicBezTo>
                    <a:cubicBezTo>
                      <a:pt x="794" y="0"/>
                      <a:pt x="1023" y="229"/>
                      <a:pt x="1023" y="511"/>
                    </a:cubicBezTo>
                  </a:path>
                </a:pathLst>
              </a:custGeom>
              <a:solidFill>
                <a:schemeClr val="bg1"/>
              </a:solidFill>
              <a:ln>
                <a:noFill/>
              </a:ln>
            </p:spPr>
            <p:style>
              <a:lnRef idx="0"/>
              <a:fillRef idx="0"/>
              <a:effectRef idx="0"/>
              <a:fontRef idx="minor"/>
            </p:style>
          </p:sp>
          <p:sp>
            <p:nvSpPr>
              <p:cNvPr id="1299" name="CustomShape 21"/>
              <p:cNvSpPr/>
              <p:nvPr/>
            </p:nvSpPr>
            <p:spPr>
              <a:xfrm>
                <a:off x="5223240" y="2690280"/>
                <a:ext cx="505440" cy="293760"/>
              </a:xfrm>
              <a:custGeom>
                <a:avLst/>
                <a:gdLst/>
                <a:ahLst/>
                <a:rect l="l" t="t" r="r" b="b"/>
                <a:pathLst>
                  <a:path w="810" h="472">
                    <a:moveTo>
                      <a:pt x="809" y="292"/>
                    </a:moveTo>
                    <a:lnTo>
                      <a:pt x="809" y="292"/>
                    </a:lnTo>
                    <a:cubicBezTo>
                      <a:pt x="809" y="386"/>
                      <a:pt x="736" y="464"/>
                      <a:pt x="643" y="471"/>
                    </a:cubicBezTo>
                    <a:cubicBezTo>
                      <a:pt x="145" y="471"/>
                      <a:pt x="145" y="471"/>
                      <a:pt x="145" y="471"/>
                    </a:cubicBezTo>
                    <a:cubicBezTo>
                      <a:pt x="62" y="458"/>
                      <a:pt x="0" y="388"/>
                      <a:pt x="0" y="305"/>
                    </a:cubicBezTo>
                    <a:cubicBezTo>
                      <a:pt x="0" y="214"/>
                      <a:pt x="75" y="139"/>
                      <a:pt x="167" y="139"/>
                    </a:cubicBezTo>
                    <a:cubicBezTo>
                      <a:pt x="188" y="139"/>
                      <a:pt x="208" y="143"/>
                      <a:pt x="228" y="151"/>
                    </a:cubicBezTo>
                    <a:cubicBezTo>
                      <a:pt x="244" y="64"/>
                      <a:pt x="320" y="0"/>
                      <a:pt x="409" y="0"/>
                    </a:cubicBezTo>
                    <a:cubicBezTo>
                      <a:pt x="485" y="0"/>
                      <a:pt x="553" y="47"/>
                      <a:pt x="581" y="118"/>
                    </a:cubicBezTo>
                    <a:cubicBezTo>
                      <a:pt x="597" y="114"/>
                      <a:pt x="613" y="112"/>
                      <a:pt x="629" y="112"/>
                    </a:cubicBezTo>
                    <a:cubicBezTo>
                      <a:pt x="728" y="112"/>
                      <a:pt x="809" y="193"/>
                      <a:pt x="809" y="292"/>
                    </a:cubicBezTo>
                  </a:path>
                </a:pathLst>
              </a:custGeom>
              <a:solidFill>
                <a:schemeClr val="tx2"/>
              </a:solidFill>
              <a:ln>
                <a:noFill/>
              </a:ln>
            </p:spPr>
            <p:style>
              <a:lnRef idx="0"/>
              <a:fillRef idx="0"/>
              <a:effectRef idx="0"/>
              <a:fontRef idx="minor"/>
            </p:style>
          </p:sp>
        </p:grpSp>
      </p:grpSp>
      <p:grpSp>
        <p:nvGrpSpPr>
          <p:cNvPr id="1300" name="Group 22"/>
          <p:cNvGrpSpPr/>
          <p:nvPr/>
        </p:nvGrpSpPr>
        <p:grpSpPr>
          <a:xfrm>
            <a:off x="5511600" y="977400"/>
            <a:ext cx="2616120" cy="2615760"/>
            <a:chOff x="5511600" y="977400"/>
            <a:chExt cx="2616120" cy="2615760"/>
          </a:xfrm>
        </p:grpSpPr>
        <p:sp>
          <p:nvSpPr>
            <p:cNvPr id="1301" name="CustomShape 23"/>
            <p:cNvSpPr/>
            <p:nvPr/>
          </p:nvSpPr>
          <p:spPr>
            <a:xfrm>
              <a:off x="5697720" y="1170720"/>
              <a:ext cx="2244240" cy="2232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02" name="CustomShape 24"/>
            <p:cNvSpPr/>
            <p:nvPr/>
          </p:nvSpPr>
          <p:spPr>
            <a:xfrm>
              <a:off x="7135920" y="2599920"/>
              <a:ext cx="807840" cy="803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303" name="Picture 27" descr=""/>
            <p:cNvPicPr/>
            <p:nvPr/>
          </p:nvPicPr>
          <p:blipFill>
            <a:blip r:embed="rId14"/>
            <a:stretch/>
          </p:blipFill>
          <p:spPr>
            <a:xfrm>
              <a:off x="5511600" y="977400"/>
              <a:ext cx="2616120" cy="2615760"/>
            </a:xfrm>
            <a:prstGeom prst="rect">
              <a:avLst/>
            </a:prstGeom>
            <a:ln>
              <a:noFill/>
            </a:ln>
          </p:spPr>
        </p:pic>
      </p:grpSp>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4" name="TextShape 1"/>
          <p:cNvSpPr txBox="1"/>
          <p:nvPr/>
        </p:nvSpPr>
        <p:spPr>
          <a:xfrm>
            <a:off x="274320" y="3550320"/>
            <a:ext cx="5923080" cy="1103400"/>
          </a:xfrm>
          <a:prstGeom prst="rect">
            <a:avLst/>
          </a:prstGeom>
          <a:noFill/>
          <a:ln>
            <a:noFill/>
          </a:ln>
        </p:spPr>
        <p:txBody>
          <a:bodyPr anchor="ctr">
            <a:normAutofit/>
          </a:bodyPr>
          <a:p>
            <a:pPr>
              <a:lnSpc>
                <a:spcPct val="100000"/>
              </a:lnSpc>
            </a:pPr>
            <a:r>
              <a:rPr b="1" lang="en-US" sz="3600" spc="-1" strike="noStrike">
                <a:solidFill>
                  <a:srgbClr val="ffffff"/>
                </a:solidFill>
                <a:latin typeface="Calibri"/>
              </a:rPr>
              <a:t>Your IT World Today</a:t>
            </a:r>
            <a:endParaRPr b="0" lang="en-US" sz="3600" spc="-1" strike="noStrike">
              <a:solidFill>
                <a:srgbClr val="212e35"/>
              </a:solidFill>
              <a:latin typeface="Calibri"/>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5" name="TextShape 1"/>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Data Security and Governance</a:t>
            </a:r>
            <a:endParaRPr b="0" lang="en-US" sz="2700" spc="-1" strike="noStrike">
              <a:solidFill>
                <a:srgbClr val="212e35"/>
              </a:solidFill>
              <a:latin typeface="Calibri"/>
            </a:endParaRPr>
          </a:p>
        </p:txBody>
      </p:sp>
      <p:sp>
        <p:nvSpPr>
          <p:cNvPr id="1306" name="Line 2"/>
          <p:cNvSpPr/>
          <p:nvPr/>
        </p:nvSpPr>
        <p:spPr>
          <a:xfrm>
            <a:off x="609480" y="1123920"/>
            <a:ext cx="7315200" cy="360"/>
          </a:xfrm>
          <a:prstGeom prst="line">
            <a:avLst/>
          </a:prstGeom>
          <a:ln w="28440">
            <a:solidFill>
              <a:schemeClr val="bg1">
                <a:lumMod val="65000"/>
              </a:schemeClr>
            </a:solidFill>
            <a:round/>
          </a:ln>
        </p:spPr>
        <p:style>
          <a:lnRef idx="0"/>
          <a:fillRef idx="0"/>
          <a:effectRef idx="0"/>
          <a:fontRef idx="minor"/>
        </p:style>
      </p:sp>
      <p:pic>
        <p:nvPicPr>
          <p:cNvPr id="1307" name="Picture 1" descr=""/>
          <p:cNvPicPr/>
          <p:nvPr/>
        </p:nvPicPr>
        <p:blipFill>
          <a:blip r:embed="rId1"/>
          <a:stretch/>
        </p:blipFill>
        <p:spPr>
          <a:xfrm>
            <a:off x="228600" y="1047600"/>
            <a:ext cx="8076960" cy="3800160"/>
          </a:xfrm>
          <a:prstGeom prst="rect">
            <a:avLst/>
          </a:prstGeom>
          <a:ln>
            <a:noFill/>
          </a:ln>
        </p:spPr>
      </p:pic>
    </p:spTree>
  </p:cSld>
  <p:transition spd="med">
    <p:fade/>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72" name="Picture 1" descr=""/>
          <p:cNvPicPr/>
          <p:nvPr/>
        </p:nvPicPr>
        <p:blipFill>
          <a:blip r:embed="rId1"/>
          <a:stretch/>
        </p:blipFill>
        <p:spPr>
          <a:xfrm>
            <a:off x="0" y="0"/>
            <a:ext cx="9143640" cy="5143320"/>
          </a:xfrm>
          <a:prstGeom prst="rect">
            <a:avLst/>
          </a:prstGeom>
          <a:ln>
            <a:noFill/>
          </a:ln>
        </p:spPr>
      </p:pic>
      <p:pic>
        <p:nvPicPr>
          <p:cNvPr id="973" name="Picture 3" descr=""/>
          <p:cNvPicPr/>
          <p:nvPr/>
        </p:nvPicPr>
        <p:blipFill>
          <a:blip r:embed="rId2"/>
          <a:stretch/>
        </p:blipFill>
        <p:spPr>
          <a:xfrm>
            <a:off x="8182800" y="4614840"/>
            <a:ext cx="760680" cy="187920"/>
          </a:xfrm>
          <a:prstGeom prst="rect">
            <a:avLst/>
          </a:prstGeom>
          <a:ln>
            <a:noFill/>
          </a:ln>
        </p:spPr>
      </p:pic>
      <p:sp>
        <p:nvSpPr>
          <p:cNvPr id="974" name="CustomShape 1"/>
          <p:cNvSpPr/>
          <p:nvPr/>
        </p:nvSpPr>
        <p:spPr>
          <a:xfrm>
            <a:off x="1330560" y="1279080"/>
            <a:ext cx="6519240" cy="3472920"/>
          </a:xfrm>
          <a:prstGeom prst="rect">
            <a:avLst/>
          </a:prstGeom>
          <a:noFill/>
          <a:ln>
            <a:noFill/>
          </a:ln>
        </p:spPr>
        <p:style>
          <a:lnRef idx="0"/>
          <a:fillRef idx="0"/>
          <a:effectRef idx="0"/>
          <a:fontRef idx="minor"/>
        </p:style>
        <p:txBody>
          <a:bodyPr lIns="90000" rIns="90000" tIns="45000" bIns="45000"/>
          <a:p>
            <a:pPr>
              <a:lnSpc>
                <a:spcPts val="2959"/>
              </a:lnSpc>
            </a:pPr>
            <a:r>
              <a:rPr b="0" lang="ru-RU" sz="3000" spc="-148" strike="noStrike">
                <a:solidFill>
                  <a:srgbClr val="ffffff"/>
                </a:solidFill>
                <a:latin typeface="Calibri"/>
                <a:ea typeface="Arial"/>
              </a:rPr>
              <a:t>Мы предоставляем заказчикам </a:t>
            </a:r>
            <a:r>
              <a:rPr b="1" lang="ru-RU" sz="3000" spc="-148" strike="noStrike">
                <a:solidFill>
                  <a:srgbClr val="ffffff"/>
                </a:solidFill>
                <a:latin typeface="Calibri"/>
                <a:ea typeface="Arial"/>
              </a:rPr>
              <a:t>лучший в своем классе набор приложений корпоративного уровня со встроенными аналитическими средствами</a:t>
            </a:r>
            <a:endParaRPr b="0" lang="ru-RU" sz="3000" spc="-1" strike="noStrike">
              <a:latin typeface="Arial"/>
            </a:endParaRPr>
          </a:p>
          <a:p>
            <a:pPr>
              <a:lnSpc>
                <a:spcPts val="2959"/>
              </a:lnSpc>
            </a:pPr>
            <a:endParaRPr b="0" lang="ru-RU" sz="3000" spc="-1" strike="noStrike">
              <a:latin typeface="Arial"/>
            </a:endParaRPr>
          </a:p>
          <a:p>
            <a:pPr>
              <a:lnSpc>
                <a:spcPts val="2959"/>
              </a:lnSpc>
            </a:pPr>
            <a:r>
              <a:rPr b="0" lang="ru-RU" sz="3000" spc="-148" strike="noStrike">
                <a:solidFill>
                  <a:srgbClr val="ffffff"/>
                </a:solidFill>
                <a:latin typeface="Calibri"/>
                <a:ea typeface="Arial"/>
              </a:rPr>
              <a:t>Заказчики получают </a:t>
            </a:r>
            <a:r>
              <a:rPr b="1" lang="ru-RU" sz="3000" spc="-148" strike="noStrike">
                <a:solidFill>
                  <a:srgbClr val="ffffff"/>
                </a:solidFill>
                <a:latin typeface="Calibri"/>
                <a:ea typeface="Arial"/>
              </a:rPr>
              <a:t>лучшие из наших инноваций</a:t>
            </a:r>
            <a:r>
              <a:rPr b="0" lang="ru-RU" sz="3000" spc="-148" strike="noStrike">
                <a:solidFill>
                  <a:srgbClr val="ffffff"/>
                </a:solidFill>
                <a:latin typeface="Calibri"/>
                <a:ea typeface="Arial"/>
              </a:rPr>
              <a:t>, мы производим </a:t>
            </a:r>
            <a:r>
              <a:rPr b="1" lang="ru-RU" sz="3000" spc="-148" strike="noStrike">
                <a:solidFill>
                  <a:srgbClr val="ffffff"/>
                </a:solidFill>
                <a:latin typeface="Calibri"/>
                <a:ea typeface="Arial"/>
              </a:rPr>
              <a:t>высококачественные продукты</a:t>
            </a:r>
            <a:r>
              <a:rPr b="0" lang="ru-RU" sz="3000" spc="-148" strike="noStrike">
                <a:solidFill>
                  <a:srgbClr val="ffffff"/>
                </a:solidFill>
                <a:latin typeface="Calibri"/>
                <a:ea typeface="Arial"/>
              </a:rPr>
              <a:t>, которыми гордимся</a:t>
            </a:r>
            <a:endParaRPr b="0" lang="ru-RU" sz="3000" spc="-1" strike="noStrike">
              <a:latin typeface="Arial"/>
            </a:endParaRPr>
          </a:p>
        </p:txBody>
      </p:sp>
      <p:sp>
        <p:nvSpPr>
          <p:cNvPr id="975" name="CustomShape 2"/>
          <p:cNvSpPr/>
          <p:nvPr/>
        </p:nvSpPr>
        <p:spPr>
          <a:xfrm>
            <a:off x="609480" y="514440"/>
            <a:ext cx="3200040" cy="707400"/>
          </a:xfrm>
          <a:prstGeom prst="rect">
            <a:avLst/>
          </a:prstGeom>
          <a:noFill/>
          <a:ln>
            <a:noFill/>
          </a:ln>
        </p:spPr>
        <p:style>
          <a:lnRef idx="0"/>
          <a:fillRef idx="0"/>
          <a:effectRef idx="0"/>
          <a:fontRef idx="minor"/>
        </p:style>
        <p:txBody>
          <a:bodyPr lIns="90000" rIns="90000" tIns="45000" bIns="45000"/>
          <a:p>
            <a:pPr>
              <a:lnSpc>
                <a:spcPct val="100000"/>
              </a:lnSpc>
            </a:pPr>
            <a:r>
              <a:rPr b="0" lang="ru-RU" sz="4050" spc="-1" strike="noStrike">
                <a:solidFill>
                  <a:srgbClr val="ffffff"/>
                </a:solidFill>
                <a:latin typeface="Calibri"/>
              </a:rPr>
              <a:t>Our Vision</a:t>
            </a:r>
            <a:endParaRPr b="0" lang="ru-RU" sz="4050" spc="-1" strike="noStrike">
              <a:latin typeface="Arial"/>
            </a:endParaRPr>
          </a:p>
        </p:txBody>
      </p:sp>
    </p:spTree>
  </p:cSld>
  <p:transition spd="med">
    <p:fade/>
  </p:transition>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08" name="Picture 6" descr=""/>
          <p:cNvPicPr/>
          <p:nvPr/>
        </p:nvPicPr>
        <p:blipFill>
          <a:blip r:embed="rId1"/>
          <a:stretch/>
        </p:blipFill>
        <p:spPr>
          <a:xfrm>
            <a:off x="2572200" y="1167480"/>
            <a:ext cx="3856320" cy="3583080"/>
          </a:xfrm>
          <a:prstGeom prst="rect">
            <a:avLst/>
          </a:prstGeom>
          <a:ln>
            <a:noFill/>
          </a:ln>
          <a:effectLst>
            <a:outerShdw algn="tl" blurRad="292100" dir="2700000" dist="139700" rotWithShape="0">
              <a:srgbClr val="333333">
                <a:alpha val="65000"/>
              </a:srgbClr>
            </a:outerShdw>
          </a:effectLst>
        </p:spPr>
      </p:pic>
      <p:sp>
        <p:nvSpPr>
          <p:cNvPr id="1309" name="TextShape 1"/>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Cloud Security and Cost Concerns</a:t>
            </a:r>
            <a:endParaRPr b="0" lang="en-US" sz="2700" spc="-1" strike="noStrike">
              <a:solidFill>
                <a:srgbClr val="212e35"/>
              </a:solidFill>
              <a:latin typeface="Calibri"/>
            </a:endParaRPr>
          </a:p>
        </p:txBody>
      </p:sp>
    </p:spTree>
  </p:cSld>
  <p:transition spd="med">
    <p:fade/>
  </p:transition>
  <p:timing>
    <p:tnLst>
      <p:par>
        <p:cTn id="23" dur="indefinite" restart="never" nodeType="tmRoot">
          <p:childTnLst>
            <p:seq>
              <p:cTn id="24" dur="indefinite" nodeType="mainSeq">
                <p:childTnLst>
                  <p:par>
                    <p:cTn id="25" fill="hold">
                      <p:stCondLst>
                        <p:cond delay="0"/>
                      </p:stCondLst>
                      <p:childTnLst>
                        <p:par>
                          <p:cTn id="26" fill="hold">
                            <p:stCondLst>
                              <p:cond delay="0"/>
                            </p:stCondLst>
                            <p:childTnLst>
                              <p:par>
                                <p:cTn id="27" nodeType="afterEffect" fill="hold" presetClass="entr" presetID="10">
                                  <p:stCondLst>
                                    <p:cond delay="1000"/>
                                  </p:stCondLst>
                                  <p:childTnLst>
                                    <p:set>
                                      <p:cBhvr>
                                        <p:cTn id="28" dur="1" fill="hold">
                                          <p:stCondLst>
                                            <p:cond delay="0"/>
                                          </p:stCondLst>
                                        </p:cTn>
                                        <p:tgtEl>
                                          <p:spTgt spid="1309"/>
                                        </p:tgtEl>
                                        <p:attrNameLst>
                                          <p:attrName>style.visibility</p:attrName>
                                        </p:attrNameLst>
                                      </p:cBhvr>
                                      <p:to>
                                        <p:strVal val="visible"/>
                                      </p:to>
                                    </p:set>
                                    <p:animEffect filter="fade" transition="in">
                                      <p:cBhvr additive="repl">
                                        <p:cTn id="29" dur="1000"/>
                                        <p:tgtEl>
                                          <p:spTgt spid="1309"/>
                                        </p:tgtEl>
                                      </p:cBhvr>
                                    </p:animEffect>
                                  </p:childTnLst>
                                </p:cTn>
                              </p:par>
                            </p:childTnLst>
                          </p:cTn>
                        </p:par>
                        <p:par>
                          <p:cTn id="30" fill="hold">
                            <p:stCondLst>
                              <p:cond delay="2000"/>
                            </p:stCondLst>
                            <p:childTnLst>
                              <p:par>
                                <p:cTn id="31" nodeType="afterEffect" fill="hold" presetClass="entr" presetID="22" presetSubtype="8">
                                  <p:stCondLst>
                                    <p:cond delay="500"/>
                                  </p:stCondLst>
                                  <p:childTnLst>
                                    <p:set>
                                      <p:cBhvr>
                                        <p:cTn id="32" dur="1" fill="hold">
                                          <p:stCondLst>
                                            <p:cond delay="0"/>
                                          </p:stCondLst>
                                        </p:cTn>
                                        <p:tgtEl>
                                          <p:spTgt spid="1308"/>
                                        </p:tgtEl>
                                        <p:attrNameLst>
                                          <p:attrName>style.visibility</p:attrName>
                                        </p:attrNameLst>
                                      </p:cBhvr>
                                      <p:to>
                                        <p:strVal val="visible"/>
                                      </p:to>
                                    </p:set>
                                    <p:animEffect filter="wipe(left)" transition="in">
                                      <p:cBhvr additive="repl">
                                        <p:cTn id="33" dur="2000"/>
                                        <p:tgtEl>
                                          <p:spTgt spid="1308"/>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0" name="CustomShape 1"/>
          <p:cNvSpPr/>
          <p:nvPr/>
        </p:nvSpPr>
        <p:spPr>
          <a:xfrm rot="5400000">
            <a:off x="557640" y="2242440"/>
            <a:ext cx="2486520" cy="2646000"/>
          </a:xfrm>
          <a:prstGeom prst="rect">
            <a:avLst/>
          </a:prstGeom>
          <a:gradFill rotWithShape="0">
            <a:gsLst>
              <a:gs pos="0">
                <a:schemeClr val="bg1">
                  <a:lumMod val="65000"/>
                </a:schemeClr>
              </a:gs>
              <a:gs pos="50000">
                <a:schemeClr val="bg1">
                  <a:lumMod val="85000"/>
                </a:schemeClr>
              </a:gs>
              <a:gs pos="100000">
                <a:schemeClr val="bg1">
                  <a:lumMod val="95000"/>
                  <a:alpha val="30000"/>
                </a:schemeClr>
              </a:gs>
            </a:gsLst>
            <a:lin ang="0"/>
          </a:gradFill>
          <a:ln>
            <a:noFill/>
          </a:ln>
        </p:spPr>
        <p:style>
          <a:lnRef idx="2">
            <a:schemeClr val="accent1">
              <a:shade val="50000"/>
            </a:schemeClr>
          </a:lnRef>
          <a:fillRef idx="1">
            <a:schemeClr val="accent1"/>
          </a:fillRef>
          <a:effectRef idx="0">
            <a:schemeClr val="accent1"/>
          </a:effectRef>
          <a:fontRef idx="minor"/>
        </p:style>
      </p:sp>
      <p:sp>
        <p:nvSpPr>
          <p:cNvPr id="1311" name="CustomShape 2"/>
          <p:cNvSpPr/>
          <p:nvPr/>
        </p:nvSpPr>
        <p:spPr>
          <a:xfrm rot="16200000">
            <a:off x="6057720" y="62280"/>
            <a:ext cx="654840" cy="2646000"/>
          </a:xfrm>
          <a:prstGeom prst="rect">
            <a:avLst/>
          </a:prstGeom>
          <a:gradFill rotWithShape="0">
            <a:gsLst>
              <a:gs pos="0">
                <a:schemeClr val="accent3">
                  <a:lumMod val="75000"/>
                </a:schemeClr>
              </a:gs>
              <a:gs pos="50000">
                <a:schemeClr val="accent3">
                  <a:lumMod val="40000"/>
                  <a:lumOff val="60000"/>
                </a:schemeClr>
              </a:gs>
              <a:gs pos="100000">
                <a:schemeClr val="accent3">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312" name="CustomShape 3"/>
          <p:cNvSpPr/>
          <p:nvPr/>
        </p:nvSpPr>
        <p:spPr>
          <a:xfrm rot="5400000">
            <a:off x="1496520" y="671040"/>
            <a:ext cx="609120" cy="2646000"/>
          </a:xfrm>
          <a:prstGeom prst="rect">
            <a:avLst/>
          </a:prstGeom>
          <a:gradFill rotWithShape="0">
            <a:gsLst>
              <a:gs pos="0">
                <a:schemeClr val="accent3">
                  <a:lumMod val="75000"/>
                </a:schemeClr>
              </a:gs>
              <a:gs pos="50000">
                <a:schemeClr val="accent3">
                  <a:lumMod val="40000"/>
                  <a:lumOff val="60000"/>
                </a:schemeClr>
              </a:gs>
              <a:gs pos="100000">
                <a:schemeClr val="accent3">
                  <a:lumMod val="20000"/>
                  <a:lumOff val="80000"/>
                  <a:alpha val="0"/>
                </a:schemeClr>
              </a:gs>
            </a:gsLst>
            <a:lin ang="0"/>
          </a:gradFill>
          <a:ln>
            <a:noFill/>
          </a:ln>
        </p:spPr>
        <p:style>
          <a:lnRef idx="2">
            <a:schemeClr val="accent1">
              <a:shade val="50000"/>
            </a:schemeClr>
          </a:lnRef>
          <a:fillRef idx="1">
            <a:schemeClr val="accent1"/>
          </a:fillRef>
          <a:effectRef idx="0">
            <a:schemeClr val="accent1"/>
          </a:effectRef>
          <a:fontRef idx="minor"/>
        </p:style>
      </p:sp>
      <p:pic>
        <p:nvPicPr>
          <p:cNvPr id="1313" name="Picture 2" descr=""/>
          <p:cNvPicPr/>
          <p:nvPr/>
        </p:nvPicPr>
        <p:blipFill>
          <a:blip r:embed="rId1"/>
          <a:srcRect l="0" t="14448" r="0" b="11480"/>
          <a:stretch/>
        </p:blipFill>
        <p:spPr>
          <a:xfrm>
            <a:off x="2940120" y="2299680"/>
            <a:ext cx="4760280" cy="2509200"/>
          </a:xfrm>
          <a:prstGeom prst="rect">
            <a:avLst/>
          </a:prstGeom>
          <a:ln>
            <a:noFill/>
          </a:ln>
        </p:spPr>
      </p:pic>
      <p:sp>
        <p:nvSpPr>
          <p:cNvPr id="1314" name="CustomShape 4"/>
          <p:cNvSpPr/>
          <p:nvPr/>
        </p:nvSpPr>
        <p:spPr>
          <a:xfrm>
            <a:off x="1600200" y="1181160"/>
            <a:ext cx="3057120" cy="370080"/>
          </a:xfrm>
          <a:prstGeom prst="rect">
            <a:avLst/>
          </a:prstGeom>
          <a:noFill/>
          <a:ln w="9360">
            <a:noFill/>
          </a:ln>
        </p:spPr>
        <p:style>
          <a:lnRef idx="0"/>
          <a:fillRef idx="0"/>
          <a:effectRef idx="0"/>
          <a:fontRef idx="minor"/>
        </p:style>
        <p:txBody>
          <a:bodyPr lIns="0" rIns="0" tIns="0" bIns="0" anchor="ctr"/>
          <a:p>
            <a:pPr>
              <a:lnSpc>
                <a:spcPct val="90000"/>
              </a:lnSpc>
            </a:pPr>
            <a:r>
              <a:rPr b="0" lang="ru-RU" sz="1350" spc="-1" strike="noStrike">
                <a:solidFill>
                  <a:srgbClr val="454c51"/>
                </a:solidFill>
                <a:latin typeface="Calibri"/>
                <a:ea typeface="Lucida Sans Unicode"/>
              </a:rPr>
              <a:t>of employees report needing access to work documents from outside the office.</a:t>
            </a:r>
            <a:endParaRPr b="0" lang="ru-RU" sz="1350" spc="-1" strike="noStrike">
              <a:latin typeface="Arial"/>
            </a:endParaRPr>
          </a:p>
        </p:txBody>
      </p:sp>
      <p:sp>
        <p:nvSpPr>
          <p:cNvPr id="1315" name="CustomShape 5"/>
          <p:cNvSpPr/>
          <p:nvPr/>
        </p:nvSpPr>
        <p:spPr>
          <a:xfrm>
            <a:off x="3947760" y="1814760"/>
            <a:ext cx="2757600" cy="370080"/>
          </a:xfrm>
          <a:prstGeom prst="rect">
            <a:avLst/>
          </a:prstGeom>
          <a:noFill/>
          <a:ln w="9360">
            <a:noFill/>
          </a:ln>
        </p:spPr>
        <p:style>
          <a:lnRef idx="0"/>
          <a:fillRef idx="0"/>
          <a:effectRef idx="0"/>
          <a:fontRef idx="minor"/>
        </p:style>
        <p:txBody>
          <a:bodyPr lIns="0" rIns="0" tIns="0" bIns="0" anchor="ctr"/>
          <a:p>
            <a:pPr algn="r">
              <a:lnSpc>
                <a:spcPct val="90000"/>
              </a:lnSpc>
            </a:pPr>
            <a:r>
              <a:rPr b="0" lang="ru-RU" sz="1350" spc="-1" strike="noStrike">
                <a:solidFill>
                  <a:srgbClr val="454c51"/>
                </a:solidFill>
                <a:latin typeface="Calibri"/>
                <a:ea typeface="Lucida Sans Unicode"/>
              </a:rPr>
              <a:t>The number of global smartphone users is growing yearly by</a:t>
            </a:r>
            <a:endParaRPr b="0" lang="ru-RU" sz="1350" spc="-1" strike="noStrike">
              <a:latin typeface="Arial"/>
            </a:endParaRPr>
          </a:p>
        </p:txBody>
      </p:sp>
      <p:sp>
        <p:nvSpPr>
          <p:cNvPr id="1316" name="CustomShape 6"/>
          <p:cNvSpPr/>
          <p:nvPr/>
        </p:nvSpPr>
        <p:spPr>
          <a:xfrm>
            <a:off x="609480" y="1137600"/>
            <a:ext cx="938160" cy="494280"/>
          </a:xfrm>
          <a:prstGeom prst="rect">
            <a:avLst/>
          </a:prstGeom>
          <a:noFill/>
          <a:ln w="9360">
            <a:noFill/>
          </a:ln>
        </p:spPr>
        <p:style>
          <a:lnRef idx="0"/>
          <a:fillRef idx="0"/>
          <a:effectRef idx="0"/>
          <a:fontRef idx="minor"/>
        </p:style>
        <p:txBody>
          <a:bodyPr lIns="0" rIns="0" tIns="0" bIns="0" anchor="ctr"/>
          <a:p>
            <a:pPr algn="r">
              <a:lnSpc>
                <a:spcPct val="90000"/>
              </a:lnSpc>
            </a:pPr>
            <a:r>
              <a:rPr b="1" lang="ru-RU" sz="3600" spc="-1" strike="noStrike">
                <a:solidFill>
                  <a:srgbClr val="0078ef"/>
                </a:solidFill>
                <a:latin typeface="Calibri"/>
                <a:ea typeface="Lucida Sans Unicode"/>
              </a:rPr>
              <a:t>88%</a:t>
            </a:r>
            <a:endParaRPr b="0" lang="ru-RU" sz="3600" spc="-1" strike="noStrike">
              <a:latin typeface="Arial"/>
            </a:endParaRPr>
          </a:p>
        </p:txBody>
      </p:sp>
      <p:sp>
        <p:nvSpPr>
          <p:cNvPr id="1317" name="CustomShape 7"/>
          <p:cNvSpPr/>
          <p:nvPr/>
        </p:nvSpPr>
        <p:spPr>
          <a:xfrm>
            <a:off x="6474600" y="1767960"/>
            <a:ext cx="1221120" cy="494280"/>
          </a:xfrm>
          <a:prstGeom prst="rect">
            <a:avLst/>
          </a:prstGeom>
          <a:noFill/>
          <a:ln w="9360">
            <a:noFill/>
          </a:ln>
        </p:spPr>
        <p:style>
          <a:lnRef idx="0"/>
          <a:fillRef idx="0"/>
          <a:effectRef idx="0"/>
          <a:fontRef idx="minor"/>
        </p:style>
        <p:txBody>
          <a:bodyPr lIns="0" rIns="0" tIns="0" bIns="0" anchor="ctr"/>
          <a:p>
            <a:pPr algn="r">
              <a:lnSpc>
                <a:spcPct val="90000"/>
              </a:lnSpc>
            </a:pPr>
            <a:r>
              <a:rPr b="1" lang="ru-RU" sz="3600" spc="-1" strike="noStrike">
                <a:solidFill>
                  <a:srgbClr val="0078ef"/>
                </a:solidFill>
                <a:latin typeface="Calibri"/>
                <a:ea typeface="Lucida Sans Unicode"/>
              </a:rPr>
              <a:t>42%</a:t>
            </a:r>
            <a:endParaRPr b="0" lang="ru-RU" sz="3600" spc="-1" strike="noStrike">
              <a:latin typeface="Arial"/>
            </a:endParaRPr>
          </a:p>
        </p:txBody>
      </p:sp>
      <p:sp>
        <p:nvSpPr>
          <p:cNvPr id="1318" name="CustomShape 8"/>
          <p:cNvSpPr/>
          <p:nvPr/>
        </p:nvSpPr>
        <p:spPr>
          <a:xfrm>
            <a:off x="1645200" y="4255920"/>
            <a:ext cx="5457240" cy="299880"/>
          </a:xfrm>
          <a:prstGeom prst="rect">
            <a:avLst/>
          </a:prstGeom>
          <a:noFill/>
          <a:ln>
            <a:noFill/>
          </a:ln>
        </p:spPr>
        <p:style>
          <a:lnRef idx="0"/>
          <a:fillRef idx="0"/>
          <a:effectRef idx="0"/>
          <a:fontRef idx="minor"/>
        </p:style>
      </p:sp>
      <p:sp>
        <p:nvSpPr>
          <p:cNvPr id="1319" name="CustomShape 9"/>
          <p:cNvSpPr/>
          <p:nvPr/>
        </p:nvSpPr>
        <p:spPr>
          <a:xfrm>
            <a:off x="533520" y="4106160"/>
            <a:ext cx="2253960" cy="698760"/>
          </a:xfrm>
          <a:prstGeom prst="rect">
            <a:avLst/>
          </a:prstGeom>
          <a:noFill/>
          <a:ln>
            <a:noFill/>
          </a:ln>
        </p:spPr>
        <p:style>
          <a:lnRef idx="0"/>
          <a:fillRef idx="0"/>
          <a:effectRef idx="0"/>
          <a:fontRef idx="minor"/>
        </p:style>
        <p:txBody>
          <a:bodyPr lIns="90000" rIns="90000" tIns="45000" bIns="45000"/>
          <a:p>
            <a:pPr>
              <a:lnSpc>
                <a:spcPct val="100000"/>
              </a:lnSpc>
            </a:pPr>
            <a:r>
              <a:rPr b="0" i="1" lang="ru-RU" sz="800" spc="-1" strike="noStrike">
                <a:solidFill>
                  <a:srgbClr val="808080"/>
                </a:solidFill>
                <a:latin typeface="Calibri"/>
              </a:rPr>
              <a:t>Sources: IDC 2015;  InfoWorld.com, “Mobile devices bring cloud storage—and security risks—to work,” June 2012; Forbes.com, “5 Eye-Opening Stats That Show The World Is Going Mobile,” December 2012; </a:t>
            </a:r>
            <a:endParaRPr b="0" lang="ru-RU" sz="800" spc="-1" strike="noStrike">
              <a:latin typeface="Arial"/>
            </a:endParaRPr>
          </a:p>
        </p:txBody>
      </p:sp>
      <p:sp>
        <p:nvSpPr>
          <p:cNvPr id="1320" name="TextShape 10"/>
          <p:cNvSpPr txBox="1"/>
          <p:nvPr/>
        </p:nvSpPr>
        <p:spPr>
          <a:xfrm>
            <a:off x="709920" y="321840"/>
            <a:ext cx="7733520" cy="730800"/>
          </a:xfrm>
          <a:prstGeom prst="rect">
            <a:avLst/>
          </a:prstGeom>
          <a:noFill/>
          <a:ln>
            <a:noFill/>
          </a:ln>
        </p:spPr>
        <p:txBody>
          <a:bodyPr/>
          <a:p>
            <a:pPr>
              <a:lnSpc>
                <a:spcPct val="100000"/>
              </a:lnSpc>
            </a:pPr>
            <a:r>
              <a:rPr b="1" lang="en-US" sz="2700" spc="-1" strike="noStrike">
                <a:solidFill>
                  <a:srgbClr val="212e35"/>
                </a:solidFill>
                <a:latin typeface="Calibri"/>
              </a:rPr>
              <a:t>The Mobile Tidal Wave</a:t>
            </a:r>
            <a:endParaRPr b="0" lang="en-US" sz="2700" spc="-1" strike="noStrike">
              <a:solidFill>
                <a:srgbClr val="212e35"/>
              </a:solidFill>
              <a:latin typeface="Calibri"/>
            </a:endParaRPr>
          </a:p>
        </p:txBody>
      </p:sp>
      <p:sp>
        <p:nvSpPr>
          <p:cNvPr id="1321" name="Line 11"/>
          <p:cNvSpPr/>
          <p:nvPr/>
        </p:nvSpPr>
        <p:spPr>
          <a:xfrm>
            <a:off x="477720" y="1689840"/>
            <a:ext cx="7222680" cy="360"/>
          </a:xfrm>
          <a:prstGeom prst="line">
            <a:avLst/>
          </a:prstGeom>
          <a:ln w="28440">
            <a:solidFill>
              <a:srgbClr val="f18ad9"/>
            </a:solidFill>
            <a:round/>
          </a:ln>
        </p:spPr>
        <p:style>
          <a:lnRef idx="0"/>
          <a:fillRef idx="0"/>
          <a:effectRef idx="0"/>
          <a:fontRef idx="minor"/>
        </p:style>
      </p:sp>
      <p:sp>
        <p:nvSpPr>
          <p:cNvPr id="1322" name="Line 12"/>
          <p:cNvSpPr/>
          <p:nvPr/>
        </p:nvSpPr>
        <p:spPr>
          <a:xfrm>
            <a:off x="477720" y="2299320"/>
            <a:ext cx="7222680" cy="360"/>
          </a:xfrm>
          <a:prstGeom prst="line">
            <a:avLst/>
          </a:prstGeom>
          <a:ln w="28440">
            <a:solidFill>
              <a:srgbClr val="f18ad9"/>
            </a:solidFill>
            <a:round/>
          </a:ln>
        </p:spPr>
        <p:style>
          <a:lnRef idx="0"/>
          <a:fillRef idx="0"/>
          <a:effectRef idx="0"/>
          <a:fontRef idx="minor"/>
        </p:style>
      </p:sp>
      <p:sp>
        <p:nvSpPr>
          <p:cNvPr id="1323" name="Line 13"/>
          <p:cNvSpPr/>
          <p:nvPr/>
        </p:nvSpPr>
        <p:spPr>
          <a:xfrm>
            <a:off x="477720" y="1047600"/>
            <a:ext cx="7222680" cy="360"/>
          </a:xfrm>
          <a:prstGeom prst="line">
            <a:avLst/>
          </a:prstGeom>
          <a:ln w="28440">
            <a:solidFill>
              <a:srgbClr val="f18ad9"/>
            </a:solidFill>
            <a:round/>
          </a:ln>
        </p:spPr>
        <p:style>
          <a:lnRef idx="0"/>
          <a:fillRef idx="0"/>
          <a:effectRef idx="0"/>
          <a:fontRef idx="minor"/>
        </p:style>
      </p:sp>
      <p:sp>
        <p:nvSpPr>
          <p:cNvPr id="1324" name="CustomShape 14"/>
          <p:cNvSpPr/>
          <p:nvPr/>
        </p:nvSpPr>
        <p:spPr>
          <a:xfrm>
            <a:off x="533520" y="2451960"/>
            <a:ext cx="2133360" cy="1614600"/>
          </a:xfrm>
          <a:prstGeom prst="rect">
            <a:avLst/>
          </a:prstGeom>
          <a:noFill/>
          <a:ln>
            <a:noFill/>
          </a:ln>
          <a:effectLst>
            <a:outerShdw algn="tl" blurRad="50800" dir="2700000" dist="38100" rotWithShape="0">
              <a:srgbClr val="000000">
                <a:alpha val="40000"/>
              </a:srgbClr>
            </a:outerShdw>
          </a:effectLst>
        </p:spPr>
        <p:style>
          <a:lnRef idx="0"/>
          <a:fillRef idx="0"/>
          <a:effectRef idx="0"/>
          <a:fontRef idx="minor"/>
        </p:style>
        <p:txBody>
          <a:bodyPr lIns="90000" rIns="90000" tIns="45000" bIns="45000"/>
          <a:p>
            <a:pPr>
              <a:lnSpc>
                <a:spcPts val="3600"/>
              </a:lnSpc>
            </a:pPr>
            <a:r>
              <a:rPr b="0" lang="ru-RU" sz="2800" spc="-1" strike="noStrike">
                <a:solidFill>
                  <a:srgbClr val="ffffff"/>
                </a:solidFill>
                <a:latin typeface="Calibri"/>
              </a:rPr>
              <a:t>Global</a:t>
            </a:r>
            <a:endParaRPr b="0" lang="ru-RU" sz="2800" spc="-1" strike="noStrike">
              <a:latin typeface="Arial"/>
            </a:endParaRPr>
          </a:p>
          <a:p>
            <a:pPr>
              <a:lnSpc>
                <a:spcPts val="3200"/>
              </a:lnSpc>
            </a:pPr>
            <a:r>
              <a:rPr b="1" lang="ru-RU" sz="3600" spc="-1" strike="noStrike">
                <a:solidFill>
                  <a:srgbClr val="ffffff"/>
                </a:solidFill>
                <a:latin typeface="Calibri"/>
              </a:rPr>
              <a:t>Mobile</a:t>
            </a:r>
            <a:endParaRPr b="0" lang="ru-RU" sz="3600" spc="-1" strike="noStrike">
              <a:latin typeface="Arial"/>
            </a:endParaRPr>
          </a:p>
          <a:p>
            <a:pPr>
              <a:lnSpc>
                <a:spcPts val="3200"/>
              </a:lnSpc>
            </a:pPr>
            <a:r>
              <a:rPr b="1" lang="ru-RU" sz="3600" spc="-1" strike="noStrike">
                <a:solidFill>
                  <a:srgbClr val="ffffff"/>
                </a:solidFill>
                <a:latin typeface="Calibri"/>
              </a:rPr>
              <a:t>Device</a:t>
            </a:r>
            <a:endParaRPr b="0" lang="ru-RU" sz="3600" spc="-1" strike="noStrike">
              <a:latin typeface="Arial"/>
            </a:endParaRPr>
          </a:p>
          <a:p>
            <a:pPr>
              <a:lnSpc>
                <a:spcPts val="2001"/>
              </a:lnSpc>
            </a:pPr>
            <a:r>
              <a:rPr b="0" lang="ru-RU" sz="2000" spc="-1" strike="noStrike">
                <a:solidFill>
                  <a:srgbClr val="ffffff"/>
                </a:solidFill>
                <a:latin typeface="Calibri"/>
              </a:rPr>
              <a:t>Sales</a:t>
            </a:r>
            <a:endParaRPr b="0" lang="ru-RU" sz="2000" spc="-1" strike="noStrike">
              <a:latin typeface="Arial"/>
            </a:endParaRPr>
          </a:p>
        </p:txBody>
      </p:sp>
    </p:spTree>
  </p:cSld>
  <p:transition spd="med">
    <p:fade/>
  </p:transition>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5" name="TextShape 1"/>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Right-Sized Collaboration and Tools</a:t>
            </a:r>
            <a:endParaRPr b="0" lang="en-US" sz="2700" spc="-1" strike="noStrike">
              <a:solidFill>
                <a:srgbClr val="212e35"/>
              </a:solidFill>
              <a:latin typeface="Calibri"/>
            </a:endParaRPr>
          </a:p>
        </p:txBody>
      </p:sp>
      <p:pic>
        <p:nvPicPr>
          <p:cNvPr id="1326" name="Picture 5" descr=""/>
          <p:cNvPicPr/>
          <p:nvPr/>
        </p:nvPicPr>
        <p:blipFill>
          <a:blip r:embed="rId1"/>
          <a:stretch/>
        </p:blipFill>
        <p:spPr>
          <a:xfrm>
            <a:off x="1302480" y="2626560"/>
            <a:ext cx="6538680" cy="1992600"/>
          </a:xfrm>
          <a:prstGeom prst="rect">
            <a:avLst/>
          </a:prstGeom>
          <a:ln>
            <a:noFill/>
          </a:ln>
        </p:spPr>
      </p:pic>
      <p:grpSp>
        <p:nvGrpSpPr>
          <p:cNvPr id="1327" name="Group 2"/>
          <p:cNvGrpSpPr/>
          <p:nvPr/>
        </p:nvGrpSpPr>
        <p:grpSpPr>
          <a:xfrm>
            <a:off x="1326240" y="1053720"/>
            <a:ext cx="6514920" cy="1393920"/>
            <a:chOff x="1326240" y="1053720"/>
            <a:chExt cx="6514920" cy="1393920"/>
          </a:xfrm>
        </p:grpSpPr>
        <p:sp>
          <p:nvSpPr>
            <p:cNvPr id="1328" name="Line 3"/>
            <p:cNvSpPr/>
            <p:nvPr/>
          </p:nvSpPr>
          <p:spPr>
            <a:xfrm>
              <a:off x="1326240" y="1053720"/>
              <a:ext cx="6514920" cy="360"/>
            </a:xfrm>
            <a:prstGeom prst="line">
              <a:avLst/>
            </a:prstGeom>
            <a:ln w="28440">
              <a:solidFill>
                <a:schemeClr val="bg1">
                  <a:lumMod val="65000"/>
                </a:schemeClr>
              </a:solidFill>
              <a:round/>
            </a:ln>
          </p:spPr>
          <p:style>
            <a:lnRef idx="0"/>
            <a:fillRef idx="0"/>
            <a:effectRef idx="0"/>
            <a:fontRef idx="minor"/>
          </p:style>
        </p:sp>
        <p:sp>
          <p:nvSpPr>
            <p:cNvPr id="1329" name="Line 4"/>
            <p:cNvSpPr/>
            <p:nvPr/>
          </p:nvSpPr>
          <p:spPr>
            <a:xfrm>
              <a:off x="1326240" y="2447280"/>
              <a:ext cx="6514920" cy="360"/>
            </a:xfrm>
            <a:prstGeom prst="line">
              <a:avLst/>
            </a:prstGeom>
            <a:ln w="28440">
              <a:solidFill>
                <a:schemeClr val="bg1">
                  <a:lumMod val="65000"/>
                </a:schemeClr>
              </a:solidFill>
              <a:round/>
            </a:ln>
          </p:spPr>
          <p:style>
            <a:lnRef idx="0"/>
            <a:fillRef idx="0"/>
            <a:effectRef idx="0"/>
            <a:fontRef idx="minor"/>
          </p:style>
        </p:sp>
        <p:sp>
          <p:nvSpPr>
            <p:cNvPr id="1330" name="CustomShape 5"/>
            <p:cNvSpPr/>
            <p:nvPr/>
          </p:nvSpPr>
          <p:spPr>
            <a:xfrm>
              <a:off x="1326240" y="1163160"/>
              <a:ext cx="6514920" cy="1050480"/>
            </a:xfrm>
            <a:prstGeom prst="rect">
              <a:avLst/>
            </a:prstGeom>
            <a:noFill/>
            <a:ln>
              <a:noFill/>
            </a:ln>
          </p:spPr>
          <p:style>
            <a:lnRef idx="0"/>
            <a:fillRef idx="0"/>
            <a:effectRef idx="0"/>
            <a:fontRef idx="minor"/>
          </p:style>
          <p:txBody>
            <a:bodyPr lIns="90000" rIns="90000" tIns="45000" bIns="45000"/>
            <a:p>
              <a:pPr algn="ctr">
                <a:lnSpc>
                  <a:spcPct val="100000"/>
                </a:lnSpc>
              </a:pPr>
              <a:r>
                <a:rPr b="1" lang="ru-RU" sz="2100" spc="-1" strike="noStrike">
                  <a:solidFill>
                    <a:srgbClr val="212e35"/>
                  </a:solidFill>
                  <a:latin typeface="Calibri"/>
                </a:rPr>
                <a:t>“</a:t>
              </a:r>
              <a:r>
                <a:rPr b="1" lang="ru-RU" sz="2100" spc="-1" strike="noStrike">
                  <a:solidFill>
                    <a:srgbClr val="212e35"/>
                  </a:solidFill>
                  <a:latin typeface="Calibri"/>
                </a:rPr>
                <a:t>In the long history of humankind (and animal kind too) those who learned to collaborate and improvise most effectively have prevailed.”</a:t>
              </a:r>
              <a:endParaRPr b="0" lang="ru-RU" sz="2100" spc="-1" strike="noStrike">
                <a:latin typeface="Arial"/>
              </a:endParaRPr>
            </a:p>
          </p:txBody>
        </p:sp>
        <p:sp>
          <p:nvSpPr>
            <p:cNvPr id="1331" name="CustomShape 6"/>
            <p:cNvSpPr/>
            <p:nvPr/>
          </p:nvSpPr>
          <p:spPr>
            <a:xfrm>
              <a:off x="6588720" y="2143800"/>
              <a:ext cx="1231200" cy="272880"/>
            </a:xfrm>
            <a:prstGeom prst="rect">
              <a:avLst/>
            </a:prstGeom>
            <a:noFill/>
            <a:ln>
              <a:noFill/>
            </a:ln>
          </p:spPr>
          <p:style>
            <a:lnRef idx="0"/>
            <a:fillRef idx="0"/>
            <a:effectRef idx="0"/>
            <a:fontRef idx="minor"/>
          </p:style>
          <p:txBody>
            <a:bodyPr wrap="none" lIns="90000" rIns="90000" tIns="45000" bIns="45000"/>
            <a:p>
              <a:pPr>
                <a:lnSpc>
                  <a:spcPct val="100000"/>
                </a:lnSpc>
              </a:pPr>
              <a:r>
                <a:rPr b="0" lang="ru-RU" sz="1200" spc="-1" strike="noStrike">
                  <a:solidFill>
                    <a:srgbClr val="1c036f"/>
                  </a:solidFill>
                  <a:latin typeface="Calibri"/>
                </a:rPr>
                <a:t>– </a:t>
              </a:r>
              <a:r>
                <a:rPr b="0" lang="ru-RU" sz="1200" spc="-1" strike="noStrike">
                  <a:solidFill>
                    <a:srgbClr val="1c036f"/>
                  </a:solidFill>
                  <a:latin typeface="Calibri"/>
                </a:rPr>
                <a:t>Charles Darwin</a:t>
              </a:r>
              <a:endParaRPr b="0" lang="ru-RU" sz="1200" spc="-1" strike="noStrike">
                <a:latin typeface="Arial"/>
              </a:endParaRPr>
            </a:p>
          </p:txBody>
        </p:sp>
      </p:grpSp>
    </p:spTree>
  </p:cSld>
  <p:transition spd="slow">
    <p:fade/>
  </p:transition>
  <p:timing>
    <p:tnLst>
      <p:par>
        <p:cTn id="34" dur="indefinite" restart="never" nodeType="tmRoot">
          <p:childTnLst>
            <p:seq>
              <p:cTn id="35" dur="indefinite" nodeType="mainSeq">
                <p:childTnLst>
                  <p:par>
                    <p:cTn id="36" fill="hold">
                      <p:stCondLst>
                        <p:cond delay="0"/>
                      </p:stCondLst>
                      <p:childTnLst>
                        <p:par>
                          <p:cTn id="37" fill="hold">
                            <p:stCondLst>
                              <p:cond delay="0"/>
                            </p:stCondLst>
                            <p:childTnLst>
                              <p:par>
                                <p:cTn id="38" nodeType="afterEffect" fill="hold" presetClass="entr" presetID="16" presetSubtype="37">
                                  <p:stCondLst>
                                    <p:cond delay="0"/>
                                  </p:stCondLst>
                                  <p:childTnLst>
                                    <p:set>
                                      <p:cBhvr>
                                        <p:cTn id="39" dur="1" fill="hold">
                                          <p:stCondLst>
                                            <p:cond delay="0"/>
                                          </p:stCondLst>
                                        </p:cTn>
                                        <p:tgtEl>
                                          <p:spTgt spid="1327"/>
                                        </p:tgtEl>
                                        <p:attrNameLst>
                                          <p:attrName>style.visibility</p:attrName>
                                        </p:attrNameLst>
                                      </p:cBhvr>
                                      <p:to>
                                        <p:strVal val="visible"/>
                                      </p:to>
                                    </p:set>
                                    <p:animEffect filter="barn(outVertical)" transition="in">
                                      <p:cBhvr additive="repl">
                                        <p:cTn id="40" dur="1500"/>
                                        <p:tgtEl>
                                          <p:spTgt spid="1327"/>
                                        </p:tgtEl>
                                      </p:cBhvr>
                                    </p:animEffect>
                                  </p:childTnLst>
                                </p:cTn>
                              </p:par>
                            </p:childTnLst>
                          </p:cTn>
                        </p:par>
                        <p:par>
                          <p:cTn id="41" fill="hold">
                            <p:stCondLst>
                              <p:cond delay="1500"/>
                            </p:stCondLst>
                            <p:childTnLst>
                              <p:par>
                                <p:cTn id="42" nodeType="afterEffect" fill="hold" presetClass="entr" presetID="22" presetSubtype="8">
                                  <p:stCondLst>
                                    <p:cond delay="1000"/>
                                  </p:stCondLst>
                                  <p:childTnLst>
                                    <p:set>
                                      <p:cBhvr>
                                        <p:cTn id="43" dur="1" fill="hold">
                                          <p:stCondLst>
                                            <p:cond delay="0"/>
                                          </p:stCondLst>
                                        </p:cTn>
                                        <p:tgtEl>
                                          <p:spTgt spid="1326"/>
                                        </p:tgtEl>
                                        <p:attrNameLst>
                                          <p:attrName>style.visibility</p:attrName>
                                        </p:attrNameLst>
                                      </p:cBhvr>
                                      <p:to>
                                        <p:strVal val="visible"/>
                                      </p:to>
                                    </p:set>
                                    <p:animEffect filter="wipe(left)" transition="in">
                                      <p:cBhvr additive="repl">
                                        <p:cTn id="44" dur="4000"/>
                                        <p:tgtEl>
                                          <p:spTgt spid="1326"/>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2" name="TextShape 1"/>
          <p:cNvSpPr txBox="1"/>
          <p:nvPr/>
        </p:nvSpPr>
        <p:spPr>
          <a:xfrm>
            <a:off x="274320" y="3550320"/>
            <a:ext cx="5923080" cy="1103400"/>
          </a:xfrm>
          <a:prstGeom prst="rect">
            <a:avLst/>
          </a:prstGeom>
          <a:noFill/>
          <a:ln>
            <a:noFill/>
          </a:ln>
        </p:spPr>
        <p:txBody>
          <a:bodyPr anchor="ctr">
            <a:normAutofit/>
          </a:bodyPr>
          <a:p>
            <a:pPr>
              <a:lnSpc>
                <a:spcPct val="100000"/>
              </a:lnSpc>
            </a:pPr>
            <a:r>
              <a:rPr b="1" lang="en-US" sz="3600" spc="-1" strike="noStrike">
                <a:solidFill>
                  <a:srgbClr val="ffffff"/>
                </a:solidFill>
                <a:latin typeface="Calibri"/>
              </a:rPr>
              <a:t>Enterprise Messaging:</a:t>
            </a:r>
            <a:br/>
            <a:r>
              <a:rPr b="1" lang="en-US" sz="3600" spc="-1" strike="noStrike">
                <a:solidFill>
                  <a:srgbClr val="ffffff"/>
                </a:solidFill>
                <a:latin typeface="Calibri"/>
              </a:rPr>
              <a:t>Ready for today’s world . . . </a:t>
            </a:r>
            <a:endParaRPr b="0" lang="en-US" sz="3600" spc="-1" strike="noStrike">
              <a:solidFill>
                <a:srgbClr val="212e35"/>
              </a:solidFill>
              <a:latin typeface="Calibri"/>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3" name="TextShape 1"/>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For End Users…</a:t>
            </a:r>
            <a:endParaRPr b="0" lang="en-US" sz="2700" spc="-1" strike="noStrike">
              <a:solidFill>
                <a:srgbClr val="212e35"/>
              </a:solidFill>
              <a:latin typeface="Calibri"/>
            </a:endParaRPr>
          </a:p>
        </p:txBody>
      </p:sp>
      <p:sp>
        <p:nvSpPr>
          <p:cNvPr id="1334" name="TextShape 2"/>
          <p:cNvSpPr txBox="1"/>
          <p:nvPr/>
        </p:nvSpPr>
        <p:spPr>
          <a:xfrm>
            <a:off x="709920" y="1085760"/>
            <a:ext cx="7519320" cy="3507840"/>
          </a:xfrm>
          <a:prstGeom prst="rect">
            <a:avLst/>
          </a:prstGeom>
          <a:noFill/>
          <a:ln>
            <a:noFill/>
          </a:ln>
        </p:spPr>
        <p:txBody>
          <a:bodyPr/>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to be as productive as possible</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Easy signatures, reply options, quick addressing, easy filing, welcome page, options slide out, ability to duplicate any item type</a:t>
            </a:r>
            <a:endParaRPr b="0" lang="en-US" sz="1350" spc="-1" strike="noStrike">
              <a:solidFill>
                <a:srgbClr val="212e35"/>
              </a:solidFill>
              <a:latin typeface="Calibri"/>
            </a:endParaRPr>
          </a:p>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choice and flexibility</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To access information on my mobile devices of choice, and the ability to make or change decisions about my emails, tasks and appointments on the fly</a:t>
            </a:r>
            <a:endParaRPr b="0" lang="en-US" sz="1350" spc="-1" strike="noStrike">
              <a:solidFill>
                <a:srgbClr val="212e35"/>
              </a:solidFill>
              <a:latin typeface="Calibri"/>
            </a:endParaRPr>
          </a:p>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the latest look and feel</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Fresh look and feel (updated fonts, gradients and borders), flattened icons, monochromatic palette, elimination of visual clutter)</a:t>
            </a:r>
            <a:endParaRPr b="0" lang="en-US" sz="1350" spc="-1" strike="noStrike">
              <a:solidFill>
                <a:srgbClr val="212e35"/>
              </a:solidFill>
              <a:latin typeface="Calibri"/>
            </a:endParaRPr>
          </a:p>
          <a:p>
            <a:pPr>
              <a:lnSpc>
                <a:spcPct val="90000"/>
              </a:lnSpc>
              <a:spcAft>
                <a:spcPts val="901"/>
              </a:spcAft>
            </a:pPr>
            <a:endParaRPr b="0" lang="en-US" sz="1350" spc="-1" strike="noStrike">
              <a:solidFill>
                <a:srgbClr val="212e35"/>
              </a:solidFill>
              <a:latin typeface="Calibri"/>
            </a:endParaRPr>
          </a:p>
        </p:txBody>
      </p:sp>
      <p:sp>
        <p:nvSpPr>
          <p:cNvPr id="1335" name="Line 3"/>
          <p:cNvSpPr/>
          <p:nvPr/>
        </p:nvSpPr>
        <p:spPr>
          <a:xfrm>
            <a:off x="1759320" y="920520"/>
            <a:ext cx="5649840" cy="360"/>
          </a:xfrm>
          <a:prstGeom prst="line">
            <a:avLst/>
          </a:prstGeom>
          <a:ln w="28440">
            <a:solidFill>
              <a:schemeClr val="bg1">
                <a:lumMod val="65000"/>
              </a:schemeClr>
            </a:solidFill>
            <a:round/>
          </a:ln>
        </p:spPr>
        <p:style>
          <a:lnRef idx="0"/>
          <a:fillRef idx="0"/>
          <a:effectRef idx="0"/>
          <a:fontRef idx="minor"/>
        </p:style>
      </p:sp>
      <p:pic>
        <p:nvPicPr>
          <p:cNvPr id="1336" name="Picture 5" descr=""/>
          <p:cNvPicPr/>
          <p:nvPr/>
        </p:nvPicPr>
        <p:blipFill>
          <a:blip r:embed="rId1"/>
          <a:stretch/>
        </p:blipFill>
        <p:spPr>
          <a:xfrm>
            <a:off x="685800" y="3760200"/>
            <a:ext cx="834120" cy="834120"/>
          </a:xfrm>
          <a:prstGeom prst="rect">
            <a:avLst/>
          </a:prstGeom>
          <a:ln>
            <a:noFill/>
          </a:ln>
        </p:spPr>
      </p:pic>
      <p:grpSp>
        <p:nvGrpSpPr>
          <p:cNvPr id="1337" name="Group 4"/>
          <p:cNvGrpSpPr/>
          <p:nvPr/>
        </p:nvGrpSpPr>
        <p:grpSpPr>
          <a:xfrm>
            <a:off x="1656000" y="3764880"/>
            <a:ext cx="2229840" cy="833760"/>
            <a:chOff x="1656000" y="3764880"/>
            <a:chExt cx="2229840" cy="833760"/>
          </a:xfrm>
        </p:grpSpPr>
        <p:sp>
          <p:nvSpPr>
            <p:cNvPr id="1338" name="CustomShape 5"/>
            <p:cNvSpPr/>
            <p:nvPr/>
          </p:nvSpPr>
          <p:spPr>
            <a:xfrm>
              <a:off x="1656000" y="3764880"/>
              <a:ext cx="2229840" cy="833760"/>
            </a:xfrm>
            <a:prstGeom prst="roundRect">
              <a:avLst>
                <a:gd name="adj"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pic>
          <p:nvPicPr>
            <p:cNvPr id="1339" name="Picture 9" descr=""/>
            <p:cNvPicPr/>
            <p:nvPr/>
          </p:nvPicPr>
          <p:blipFill>
            <a:blip r:embed="rId2"/>
            <a:stretch/>
          </p:blipFill>
          <p:spPr>
            <a:xfrm>
              <a:off x="2186280" y="3830040"/>
              <a:ext cx="469080" cy="469080"/>
            </a:xfrm>
            <a:prstGeom prst="rect">
              <a:avLst/>
            </a:prstGeom>
            <a:ln>
              <a:noFill/>
            </a:ln>
          </p:spPr>
        </p:pic>
        <p:pic>
          <p:nvPicPr>
            <p:cNvPr id="1340" name="Picture 10" descr=""/>
            <p:cNvPicPr/>
            <p:nvPr/>
          </p:nvPicPr>
          <p:blipFill>
            <a:blip r:embed="rId3"/>
            <a:stretch/>
          </p:blipFill>
          <p:spPr>
            <a:xfrm>
              <a:off x="1692720" y="3830040"/>
              <a:ext cx="469080" cy="469080"/>
            </a:xfrm>
            <a:prstGeom prst="rect">
              <a:avLst/>
            </a:prstGeom>
            <a:ln>
              <a:noFill/>
            </a:ln>
          </p:spPr>
        </p:pic>
        <p:pic>
          <p:nvPicPr>
            <p:cNvPr id="1341" name="Picture 11" descr=""/>
            <p:cNvPicPr/>
            <p:nvPr/>
          </p:nvPicPr>
          <p:blipFill>
            <a:blip r:embed="rId4"/>
            <a:stretch/>
          </p:blipFill>
          <p:spPr>
            <a:xfrm>
              <a:off x="3378600" y="3830040"/>
              <a:ext cx="469080" cy="469080"/>
            </a:xfrm>
            <a:prstGeom prst="rect">
              <a:avLst/>
            </a:prstGeom>
            <a:ln>
              <a:noFill/>
            </a:ln>
          </p:spPr>
        </p:pic>
        <p:pic>
          <p:nvPicPr>
            <p:cNvPr id="1342" name="Picture 12" descr=""/>
            <p:cNvPicPr/>
            <p:nvPr/>
          </p:nvPicPr>
          <p:blipFill>
            <a:blip r:embed="rId5"/>
            <a:stretch/>
          </p:blipFill>
          <p:spPr>
            <a:xfrm>
              <a:off x="2886480" y="3830040"/>
              <a:ext cx="469080" cy="469080"/>
            </a:xfrm>
            <a:prstGeom prst="rect">
              <a:avLst/>
            </a:prstGeom>
            <a:ln>
              <a:noFill/>
            </a:ln>
          </p:spPr>
        </p:pic>
        <p:sp>
          <p:nvSpPr>
            <p:cNvPr id="1343" name="Line 6"/>
            <p:cNvSpPr/>
            <p:nvPr/>
          </p:nvSpPr>
          <p:spPr>
            <a:xfrm>
              <a:off x="2770920" y="3847680"/>
              <a:ext cx="360" cy="656640"/>
            </a:xfrm>
            <a:prstGeom prst="line">
              <a:avLst/>
            </a:prstGeom>
            <a:ln w="28440">
              <a:solidFill>
                <a:schemeClr val="bg1"/>
              </a:solidFill>
            </a:ln>
          </p:spPr>
          <p:style>
            <a:lnRef idx="1">
              <a:schemeClr val="accent1"/>
            </a:lnRef>
            <a:fillRef idx="0">
              <a:schemeClr val="accent1"/>
            </a:fillRef>
            <a:effectRef idx="0">
              <a:schemeClr val="accent1"/>
            </a:effectRef>
            <a:fontRef idx="minor"/>
          </p:style>
        </p:sp>
        <p:sp>
          <p:nvSpPr>
            <p:cNvPr id="1344" name="CustomShape 7"/>
            <p:cNvSpPr/>
            <p:nvPr/>
          </p:nvSpPr>
          <p:spPr>
            <a:xfrm>
              <a:off x="1856160" y="4295880"/>
              <a:ext cx="725400" cy="242640"/>
            </a:xfrm>
            <a:prstGeom prst="rect">
              <a:avLst/>
            </a:prstGeom>
            <a:solidFill>
              <a:schemeClr val="accent4"/>
            </a:solidFill>
            <a:ln>
              <a:noFill/>
            </a:ln>
          </p:spPr>
          <p:style>
            <a:lnRef idx="0"/>
            <a:fillRef idx="0"/>
            <a:effectRef idx="0"/>
            <a:fontRef idx="minor"/>
          </p:style>
          <p:txBody>
            <a:bodyPr lIns="90000" rIns="90000" tIns="45000" bIns="45000"/>
            <a:p>
              <a:pPr>
                <a:lnSpc>
                  <a:spcPct val="100000"/>
                </a:lnSpc>
              </a:pPr>
              <a:r>
                <a:rPr b="1" lang="ru-RU" sz="1000" spc="-1" strike="noStrike">
                  <a:solidFill>
                    <a:srgbClr val="ffffff"/>
                  </a:solidFill>
                  <a:latin typeface="Calibri"/>
                </a:rPr>
                <a:t>Desktop</a:t>
              </a:r>
              <a:endParaRPr b="0" lang="ru-RU" sz="1000" spc="-1" strike="noStrike">
                <a:latin typeface="Arial"/>
              </a:endParaRPr>
            </a:p>
          </p:txBody>
        </p:sp>
        <p:sp>
          <p:nvSpPr>
            <p:cNvPr id="1345" name="CustomShape 8"/>
            <p:cNvSpPr/>
            <p:nvPr/>
          </p:nvSpPr>
          <p:spPr>
            <a:xfrm>
              <a:off x="3023640" y="4305960"/>
              <a:ext cx="627480" cy="242640"/>
            </a:xfrm>
            <a:prstGeom prst="rect">
              <a:avLst/>
            </a:prstGeom>
            <a:solidFill>
              <a:schemeClr val="accent4"/>
            </a:solidFill>
            <a:ln>
              <a:noFill/>
            </a:ln>
          </p:spPr>
          <p:style>
            <a:lnRef idx="0"/>
            <a:fillRef idx="0"/>
            <a:effectRef idx="0"/>
            <a:fontRef idx="minor"/>
          </p:style>
          <p:txBody>
            <a:bodyPr lIns="90000" rIns="90000" tIns="45000" bIns="45000"/>
            <a:p>
              <a:pPr algn="ctr">
                <a:lnSpc>
                  <a:spcPct val="100000"/>
                </a:lnSpc>
              </a:pPr>
              <a:r>
                <a:rPr b="1" lang="ru-RU" sz="1000" spc="-1" strike="noStrike">
                  <a:solidFill>
                    <a:srgbClr val="ffffff"/>
                  </a:solidFill>
                  <a:latin typeface="Calibri"/>
                </a:rPr>
                <a:t>Mobile</a:t>
              </a:r>
              <a:endParaRPr b="0" lang="ru-RU" sz="1000" spc="-1" strike="noStrike">
                <a:latin typeface="Arial"/>
              </a:endParaRPr>
            </a:p>
          </p:txBody>
        </p:sp>
      </p:grpSp>
      <p:grpSp>
        <p:nvGrpSpPr>
          <p:cNvPr id="1346" name="Group 9"/>
          <p:cNvGrpSpPr/>
          <p:nvPr/>
        </p:nvGrpSpPr>
        <p:grpSpPr>
          <a:xfrm>
            <a:off x="4006800" y="3760200"/>
            <a:ext cx="2229840" cy="840600"/>
            <a:chOff x="4006800" y="3760200"/>
            <a:chExt cx="2229840" cy="840600"/>
          </a:xfrm>
        </p:grpSpPr>
        <p:sp>
          <p:nvSpPr>
            <p:cNvPr id="1347" name="CustomShape 10"/>
            <p:cNvSpPr/>
            <p:nvPr/>
          </p:nvSpPr>
          <p:spPr>
            <a:xfrm>
              <a:off x="4006800" y="3760200"/>
              <a:ext cx="2229840" cy="833760"/>
            </a:xfrm>
            <a:prstGeom prst="roundRect">
              <a:avLst>
                <a:gd name="adj"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pic>
          <p:nvPicPr>
            <p:cNvPr id="1348" name="Picture 18" descr=""/>
            <p:cNvPicPr/>
            <p:nvPr/>
          </p:nvPicPr>
          <p:blipFill>
            <a:blip r:embed="rId6"/>
            <a:stretch/>
          </p:blipFill>
          <p:spPr>
            <a:xfrm>
              <a:off x="5632920" y="3951000"/>
              <a:ext cx="411120" cy="435600"/>
            </a:xfrm>
            <a:prstGeom prst="rect">
              <a:avLst/>
            </a:prstGeom>
            <a:ln>
              <a:noFill/>
            </a:ln>
          </p:spPr>
        </p:pic>
        <p:pic>
          <p:nvPicPr>
            <p:cNvPr id="1349" name="Picture 19" descr=""/>
            <p:cNvPicPr/>
            <p:nvPr/>
          </p:nvPicPr>
          <p:blipFill>
            <a:blip r:embed="rId7"/>
            <a:stretch/>
          </p:blipFill>
          <p:spPr>
            <a:xfrm>
              <a:off x="4209840" y="3866400"/>
              <a:ext cx="340920" cy="459720"/>
            </a:xfrm>
            <a:prstGeom prst="rect">
              <a:avLst/>
            </a:prstGeom>
            <a:ln>
              <a:noFill/>
            </a:ln>
          </p:spPr>
        </p:pic>
        <p:sp>
          <p:nvSpPr>
            <p:cNvPr id="1350" name="CustomShape 11"/>
            <p:cNvSpPr/>
            <p:nvPr/>
          </p:nvSpPr>
          <p:spPr>
            <a:xfrm>
              <a:off x="4128480" y="4350960"/>
              <a:ext cx="645480" cy="242640"/>
            </a:xfrm>
            <a:prstGeom prst="rect">
              <a:avLst/>
            </a:prstGeom>
            <a:solidFill>
              <a:schemeClr val="accent3"/>
            </a:solidFill>
            <a:ln>
              <a:noFill/>
            </a:ln>
          </p:spPr>
          <p:style>
            <a:lnRef idx="0"/>
            <a:fillRef idx="0"/>
            <a:effectRef idx="0"/>
            <a:fontRef idx="minor"/>
          </p:style>
          <p:txBody>
            <a:bodyPr lIns="90000" rIns="90000" tIns="45000" bIns="45000"/>
            <a:p>
              <a:pPr>
                <a:lnSpc>
                  <a:spcPct val="100000"/>
                </a:lnSpc>
              </a:pPr>
              <a:r>
                <a:rPr b="1" lang="ru-RU" sz="1000" spc="-1" strike="noStrike">
                  <a:solidFill>
                    <a:srgbClr val="ffffff"/>
                  </a:solidFill>
                  <a:latin typeface="Calibri"/>
                </a:rPr>
                <a:t>Email</a:t>
              </a:r>
              <a:endParaRPr b="0" lang="ru-RU" sz="1000" spc="-1" strike="noStrike">
                <a:latin typeface="Arial"/>
              </a:endParaRPr>
            </a:p>
          </p:txBody>
        </p:sp>
        <p:sp>
          <p:nvSpPr>
            <p:cNvPr id="1351" name="CustomShape 12"/>
            <p:cNvSpPr/>
            <p:nvPr/>
          </p:nvSpPr>
          <p:spPr>
            <a:xfrm>
              <a:off x="4767480" y="4395600"/>
              <a:ext cx="732600" cy="204840"/>
            </a:xfrm>
            <a:prstGeom prst="rect">
              <a:avLst/>
            </a:prstGeom>
            <a:solidFill>
              <a:schemeClr val="accent3"/>
            </a:solidFill>
            <a:ln>
              <a:noFill/>
            </a:ln>
          </p:spPr>
          <p:style>
            <a:lnRef idx="0"/>
            <a:fillRef idx="0"/>
            <a:effectRef idx="0"/>
            <a:fontRef idx="minor"/>
          </p:style>
          <p:txBody>
            <a:bodyPr lIns="90000" rIns="90000" tIns="45000" bIns="45000"/>
            <a:p>
              <a:pPr algn="ctr">
                <a:lnSpc>
                  <a:spcPts val="901"/>
                </a:lnSpc>
              </a:pPr>
              <a:r>
                <a:rPr b="1" lang="ru-RU" sz="1000" spc="-1" strike="noStrike">
                  <a:solidFill>
                    <a:srgbClr val="ffffff"/>
                  </a:solidFill>
                  <a:latin typeface="Calibri"/>
                </a:rPr>
                <a:t>Calendar</a:t>
              </a:r>
              <a:endParaRPr b="0" lang="ru-RU" sz="1000" spc="-1" strike="noStrike">
                <a:latin typeface="Arial"/>
              </a:endParaRPr>
            </a:p>
          </p:txBody>
        </p:sp>
        <p:sp>
          <p:nvSpPr>
            <p:cNvPr id="1352" name="CustomShape 13"/>
            <p:cNvSpPr/>
            <p:nvPr/>
          </p:nvSpPr>
          <p:spPr>
            <a:xfrm>
              <a:off x="5439960" y="4395960"/>
              <a:ext cx="790200" cy="204840"/>
            </a:xfrm>
            <a:prstGeom prst="rect">
              <a:avLst/>
            </a:prstGeom>
            <a:solidFill>
              <a:schemeClr val="accent3"/>
            </a:solidFill>
            <a:ln>
              <a:noFill/>
            </a:ln>
          </p:spPr>
          <p:style>
            <a:lnRef idx="0"/>
            <a:fillRef idx="0"/>
            <a:effectRef idx="0"/>
            <a:fontRef idx="minor"/>
          </p:style>
          <p:txBody>
            <a:bodyPr lIns="90000" rIns="90000" tIns="45000" bIns="45000"/>
            <a:p>
              <a:pPr algn="ctr">
                <a:lnSpc>
                  <a:spcPts val="901"/>
                </a:lnSpc>
              </a:pPr>
              <a:r>
                <a:rPr b="1" lang="ru-RU" sz="1000" spc="-1" strike="noStrike">
                  <a:solidFill>
                    <a:srgbClr val="ffffff"/>
                  </a:solidFill>
                  <a:latin typeface="Calibri"/>
                </a:rPr>
                <a:t>Social</a:t>
              </a:r>
              <a:endParaRPr b="0" lang="ru-RU" sz="1000" spc="-1" strike="noStrike">
                <a:latin typeface="Arial"/>
              </a:endParaRPr>
            </a:p>
          </p:txBody>
        </p:sp>
        <p:pic>
          <p:nvPicPr>
            <p:cNvPr id="1353" name="Picture 23" descr=""/>
            <p:cNvPicPr/>
            <p:nvPr/>
          </p:nvPicPr>
          <p:blipFill>
            <a:blip r:embed="rId8"/>
            <a:stretch/>
          </p:blipFill>
          <p:spPr>
            <a:xfrm>
              <a:off x="4919760" y="3859920"/>
              <a:ext cx="393840" cy="514800"/>
            </a:xfrm>
            <a:prstGeom prst="rect">
              <a:avLst/>
            </a:prstGeom>
            <a:ln>
              <a:noFill/>
            </a:ln>
          </p:spPr>
        </p:pic>
      </p:grpSp>
    </p:spTree>
  </p:cSld>
  <p:timing>
    <p:tnLst>
      <p:par>
        <p:cTn id="45" dur="indefinite" restart="never" nodeType="tmRoot">
          <p:childTnLst>
            <p:seq>
              <p:cTn id="46" dur="indefinite" nodeType="mainSeq">
                <p:childTnLst>
                  <p:par>
                    <p:cTn id="47" fill="hold">
                      <p:stCondLst>
                        <p:cond delay="indefinite"/>
                      </p:stCondLst>
                      <p:childTnLst>
                        <p:par>
                          <p:cTn id="48" fill="hold">
                            <p:stCondLst>
                              <p:cond delay="0"/>
                            </p:stCondLst>
                            <p:childTnLst>
                              <p:par>
                                <p:cTn id="49" nodeType="clickEffect" fill="hold" presetClass="entr" presetID="10">
                                  <p:stCondLst>
                                    <p:cond delay="0"/>
                                  </p:stCondLst>
                                  <p:childTnLst>
                                    <p:set>
                                      <p:cBhvr>
                                        <p:cTn id="50" dur="1" fill="hold">
                                          <p:stCondLst>
                                            <p:cond delay="0"/>
                                          </p:stCondLst>
                                        </p:cTn>
                                        <p:tgtEl>
                                          <p:spTgt spid="1346"/>
                                        </p:tgtEl>
                                        <p:attrNameLst>
                                          <p:attrName>style.visibility</p:attrName>
                                        </p:attrNameLst>
                                      </p:cBhvr>
                                      <p:to>
                                        <p:strVal val="visible"/>
                                      </p:to>
                                    </p:set>
                                    <p:animEffect filter="fade" transition="in">
                                      <p:cBhvr additive="repl">
                                        <p:cTn id="51" dur="500"/>
                                        <p:tgtEl>
                                          <p:spTgt spid="1346"/>
                                        </p:tgtEl>
                                      </p:cBhvr>
                                    </p:animEffect>
                                  </p:childTnLst>
                                </p:cTn>
                              </p:par>
                            </p:childTnLst>
                          </p:cTn>
                        </p:par>
                      </p:childTnLst>
                    </p:cTn>
                  </p:par>
                  <p:par>
                    <p:cTn id="52" fill="hold">
                      <p:stCondLst>
                        <p:cond delay="indefinite"/>
                      </p:stCondLst>
                      <p:childTnLst>
                        <p:par>
                          <p:cTn id="53" fill="hold">
                            <p:stCondLst>
                              <p:cond delay="0"/>
                            </p:stCondLst>
                            <p:childTnLst>
                              <p:par>
                                <p:cTn id="54" nodeType="clickEffect" fill="hold" presetClass="entr" presetID="10">
                                  <p:stCondLst>
                                    <p:cond delay="0"/>
                                  </p:stCondLst>
                                  <p:childTnLst>
                                    <p:set>
                                      <p:cBhvr>
                                        <p:cTn id="55" dur="1" fill="hold">
                                          <p:stCondLst>
                                            <p:cond delay="0"/>
                                          </p:stCondLst>
                                        </p:cTn>
                                        <p:tgtEl>
                                          <p:spTgt spid="1337"/>
                                        </p:tgtEl>
                                        <p:attrNameLst>
                                          <p:attrName>style.visibility</p:attrName>
                                        </p:attrNameLst>
                                      </p:cBhvr>
                                      <p:to>
                                        <p:strVal val="visible"/>
                                      </p:to>
                                    </p:set>
                                    <p:animEffect filter="fade" transition="in">
                                      <p:cBhvr additive="repl">
                                        <p:cTn id="56" dur="500"/>
                                        <p:tgtEl>
                                          <p:spTgt spid="1337"/>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4" name="CustomShape 1"/>
          <p:cNvSpPr/>
          <p:nvPr/>
        </p:nvSpPr>
        <p:spPr>
          <a:xfrm rot="16200000">
            <a:off x="4496400" y="-170280"/>
            <a:ext cx="4493880" cy="4800240"/>
          </a:xfrm>
          <a:prstGeom prst="rect">
            <a:avLst/>
          </a:prstGeom>
          <a:gradFill rotWithShape="0">
            <a:gsLst>
              <a:gs pos="0">
                <a:schemeClr val="accent3">
                  <a:lumMod val="75000"/>
                </a:schemeClr>
              </a:gs>
              <a:gs pos="50000">
                <a:schemeClr val="accent3">
                  <a:lumMod val="40000"/>
                  <a:lumOff val="60000"/>
                </a:schemeClr>
              </a:gs>
              <a:gs pos="100000">
                <a:schemeClr val="accent3">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355"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GroupWise Home View</a:t>
            </a:r>
            <a:endParaRPr b="0" lang="en-US" sz="2700" spc="-1" strike="noStrike">
              <a:solidFill>
                <a:srgbClr val="212e35"/>
              </a:solidFill>
              <a:latin typeface="Calibri"/>
            </a:endParaRPr>
          </a:p>
        </p:txBody>
      </p:sp>
      <p:pic>
        <p:nvPicPr>
          <p:cNvPr id="1356" name="Picture 6" descr=""/>
          <p:cNvPicPr/>
          <p:nvPr/>
        </p:nvPicPr>
        <p:blipFill>
          <a:blip r:embed="rId1"/>
          <a:stretch/>
        </p:blipFill>
        <p:spPr>
          <a:xfrm>
            <a:off x="874080" y="1167480"/>
            <a:ext cx="5069160" cy="3308760"/>
          </a:xfrm>
          <a:prstGeom prst="rect">
            <a:avLst/>
          </a:prstGeom>
          <a:ln>
            <a:noFill/>
          </a:ln>
        </p:spPr>
      </p:pic>
      <p:pic>
        <p:nvPicPr>
          <p:cNvPr id="1357" name="Picture 2" descr=""/>
          <p:cNvPicPr/>
          <p:nvPr/>
        </p:nvPicPr>
        <p:blipFill>
          <a:blip r:embed="rId2"/>
          <a:srcRect l="730" t="1663" r="730" b="41382"/>
          <a:stretch/>
        </p:blipFill>
        <p:spPr>
          <a:xfrm>
            <a:off x="1066680" y="2114640"/>
            <a:ext cx="4571640" cy="1066320"/>
          </a:xfrm>
          <a:prstGeom prst="rect">
            <a:avLst/>
          </a:prstGeom>
          <a:ln>
            <a:noFill/>
          </a:ln>
        </p:spPr>
      </p:pic>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8" name="CustomShape 1"/>
          <p:cNvSpPr/>
          <p:nvPr/>
        </p:nvSpPr>
        <p:spPr>
          <a:xfrm rot="16200000">
            <a:off x="4496400" y="-170280"/>
            <a:ext cx="4493880" cy="4800240"/>
          </a:xfrm>
          <a:prstGeom prst="rect">
            <a:avLst/>
          </a:prstGeom>
          <a:gradFill rotWithShape="0">
            <a:gsLst>
              <a:gs pos="0">
                <a:schemeClr val="accent3">
                  <a:lumMod val="75000"/>
                </a:schemeClr>
              </a:gs>
              <a:gs pos="50000">
                <a:schemeClr val="accent3">
                  <a:lumMod val="40000"/>
                  <a:lumOff val="60000"/>
                </a:schemeClr>
              </a:gs>
              <a:gs pos="100000">
                <a:schemeClr val="accent3">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359"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GroupWise Mailbox View</a:t>
            </a:r>
            <a:endParaRPr b="0" lang="en-US" sz="2700" spc="-1" strike="noStrike">
              <a:solidFill>
                <a:srgbClr val="212e35"/>
              </a:solidFill>
              <a:latin typeface="Calibri"/>
            </a:endParaRPr>
          </a:p>
        </p:txBody>
      </p:sp>
      <p:pic>
        <p:nvPicPr>
          <p:cNvPr id="1360" name="Content Placeholder 4" descr=""/>
          <p:cNvPicPr/>
          <p:nvPr/>
        </p:nvPicPr>
        <p:blipFill>
          <a:blip r:embed="rId1"/>
          <a:stretch/>
        </p:blipFill>
        <p:spPr>
          <a:xfrm>
            <a:off x="884160" y="1123920"/>
            <a:ext cx="5363640" cy="3352320"/>
          </a:xfrm>
          <a:prstGeom prst="rect">
            <a:avLst/>
          </a:prstGeom>
          <a:ln>
            <a:noFill/>
          </a:ln>
        </p:spPr>
      </p:pic>
    </p:spTree>
  </p:cSld>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1" name="CustomShape 1"/>
          <p:cNvSpPr/>
          <p:nvPr/>
        </p:nvSpPr>
        <p:spPr>
          <a:xfrm>
            <a:off x="6222600" y="3532680"/>
            <a:ext cx="1881720" cy="1094040"/>
          </a:xfrm>
          <a:custGeom>
            <a:avLst/>
            <a:gdLst/>
            <a:ahLst/>
            <a:rect l="l" t="t" r="r" b="b"/>
            <a:pathLst>
              <a:path w="810" h="473">
                <a:moveTo>
                  <a:pt x="628" y="112"/>
                </a:moveTo>
                <a:lnTo>
                  <a:pt x="628" y="112"/>
                </a:lnTo>
                <a:cubicBezTo>
                  <a:pt x="612" y="112"/>
                  <a:pt x="597" y="115"/>
                  <a:pt x="581" y="119"/>
                </a:cubicBezTo>
                <a:cubicBezTo>
                  <a:pt x="553" y="48"/>
                  <a:pt x="485" y="0"/>
                  <a:pt x="409" y="0"/>
                </a:cubicBezTo>
                <a:cubicBezTo>
                  <a:pt x="319" y="0"/>
                  <a:pt x="244" y="65"/>
                  <a:pt x="228" y="152"/>
                </a:cubicBezTo>
                <a:cubicBezTo>
                  <a:pt x="207" y="144"/>
                  <a:pt x="188" y="140"/>
                  <a:pt x="167" y="140"/>
                </a:cubicBezTo>
                <a:cubicBezTo>
                  <a:pt x="75" y="140"/>
                  <a:pt x="0" y="215"/>
                  <a:pt x="0" y="306"/>
                </a:cubicBezTo>
                <a:cubicBezTo>
                  <a:pt x="0" y="389"/>
                  <a:pt x="62" y="459"/>
                  <a:pt x="145" y="471"/>
                </a:cubicBezTo>
                <a:cubicBezTo>
                  <a:pt x="643" y="472"/>
                  <a:pt x="643" y="472"/>
                  <a:pt x="643" y="472"/>
                </a:cubicBezTo>
                <a:cubicBezTo>
                  <a:pt x="736" y="465"/>
                  <a:pt x="809" y="386"/>
                  <a:pt x="809" y="293"/>
                </a:cubicBezTo>
                <a:cubicBezTo>
                  <a:pt x="809" y="193"/>
                  <a:pt x="728" y="112"/>
                  <a:pt x="628" y="112"/>
                </a:cubicBezTo>
                <a:close/>
                <a:moveTo>
                  <a:pt x="642" y="449"/>
                </a:moveTo>
                <a:lnTo>
                  <a:pt x="642" y="449"/>
                </a:lnTo>
                <a:cubicBezTo>
                  <a:pt x="146" y="448"/>
                  <a:pt x="146" y="448"/>
                  <a:pt x="146" y="448"/>
                </a:cubicBezTo>
                <a:cubicBezTo>
                  <a:pt x="76" y="438"/>
                  <a:pt x="23" y="377"/>
                  <a:pt x="23" y="306"/>
                </a:cubicBezTo>
                <a:cubicBezTo>
                  <a:pt x="23" y="227"/>
                  <a:pt x="88" y="163"/>
                  <a:pt x="167" y="163"/>
                </a:cubicBezTo>
                <a:cubicBezTo>
                  <a:pt x="189" y="163"/>
                  <a:pt x="211" y="169"/>
                  <a:pt x="232" y="179"/>
                </a:cubicBezTo>
                <a:cubicBezTo>
                  <a:pt x="236" y="182"/>
                  <a:pt x="240" y="182"/>
                  <a:pt x="243" y="179"/>
                </a:cubicBezTo>
                <a:cubicBezTo>
                  <a:pt x="246" y="177"/>
                  <a:pt x="248" y="174"/>
                  <a:pt x="249" y="170"/>
                </a:cubicBezTo>
                <a:cubicBezTo>
                  <a:pt x="257" y="87"/>
                  <a:pt x="326" y="24"/>
                  <a:pt x="409" y="24"/>
                </a:cubicBezTo>
                <a:cubicBezTo>
                  <a:pt x="479" y="24"/>
                  <a:pt x="541" y="69"/>
                  <a:pt x="562" y="138"/>
                </a:cubicBezTo>
                <a:cubicBezTo>
                  <a:pt x="563" y="140"/>
                  <a:pt x="566" y="143"/>
                  <a:pt x="569" y="144"/>
                </a:cubicBezTo>
                <a:cubicBezTo>
                  <a:pt x="571" y="146"/>
                  <a:pt x="575" y="146"/>
                  <a:pt x="577" y="145"/>
                </a:cubicBezTo>
                <a:cubicBezTo>
                  <a:pt x="595" y="139"/>
                  <a:pt x="611" y="136"/>
                  <a:pt x="628" y="136"/>
                </a:cubicBezTo>
                <a:cubicBezTo>
                  <a:pt x="716" y="136"/>
                  <a:pt x="786" y="207"/>
                  <a:pt x="786" y="293"/>
                </a:cubicBezTo>
                <a:cubicBezTo>
                  <a:pt x="786" y="374"/>
                  <a:pt x="722" y="442"/>
                  <a:pt x="642" y="449"/>
                </a:cubicBezTo>
                <a:close/>
              </a:path>
            </a:pathLst>
          </a:custGeom>
          <a:solidFill>
            <a:srgbClr val="231ca5"/>
          </a:solidFill>
          <a:ln>
            <a:noFill/>
          </a:ln>
        </p:spPr>
        <p:style>
          <a:lnRef idx="0"/>
          <a:fillRef idx="0"/>
          <a:effectRef idx="0"/>
          <a:fontRef idx="minor"/>
        </p:style>
      </p:sp>
      <p:sp>
        <p:nvSpPr>
          <p:cNvPr id="1362"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For IT…</a:t>
            </a:r>
            <a:endParaRPr b="0" lang="en-US" sz="2700" spc="-1" strike="noStrike">
              <a:solidFill>
                <a:srgbClr val="212e35"/>
              </a:solidFill>
              <a:latin typeface="Calibri"/>
            </a:endParaRPr>
          </a:p>
        </p:txBody>
      </p:sp>
      <p:sp>
        <p:nvSpPr>
          <p:cNvPr id="1363" name="TextShape 3"/>
          <p:cNvSpPr txBox="1"/>
          <p:nvPr/>
        </p:nvSpPr>
        <p:spPr>
          <a:xfrm>
            <a:off x="709920" y="1085760"/>
            <a:ext cx="7519320" cy="3507840"/>
          </a:xfrm>
          <a:prstGeom prst="rect">
            <a:avLst/>
          </a:prstGeom>
          <a:noFill/>
          <a:ln>
            <a:noFill/>
          </a:ln>
        </p:spPr>
        <p:txBody>
          <a:bodyPr/>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administration to be easy</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Includes a new, streamlined web administration model, scriptable admin functions, advanced querying/reporting, and the ability to assign granular admin rights</a:t>
            </a:r>
            <a:endParaRPr b="0" lang="en-US" sz="1350" spc="-1" strike="noStrike">
              <a:solidFill>
                <a:srgbClr val="212e35"/>
              </a:solidFill>
              <a:latin typeface="Calibri"/>
            </a:endParaRPr>
          </a:p>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choice and flexibility</a:t>
            </a:r>
            <a:endParaRPr b="0" lang="en-US" sz="1500" spc="-1" strike="noStrike">
              <a:solidFill>
                <a:srgbClr val="212e35"/>
              </a:solidFill>
              <a:latin typeface="Calibri"/>
            </a:endParaRPr>
          </a:p>
          <a:p>
            <a:pPr lvl="2" marL="428760" indent="-128160">
              <a:lnSpc>
                <a:spcPct val="100000"/>
              </a:lnSpc>
              <a:spcAft>
                <a:spcPts val="901"/>
              </a:spcAft>
              <a:buClr>
                <a:srgbClr val="212e35"/>
              </a:buClr>
              <a:buFont typeface="Calibri"/>
              <a:buChar char="-"/>
            </a:pPr>
            <a:r>
              <a:rPr b="0" lang="en-US" sz="1500" spc="-1" strike="noStrike">
                <a:solidFill>
                  <a:srgbClr val="212e35"/>
                </a:solidFill>
                <a:latin typeface="Calibri"/>
              </a:rPr>
              <a:t>Works with both Active Directory and eDirectory, runs on multiple server and client platforms, and interoperates with Exchange, on-premises or cloud</a:t>
            </a:r>
            <a:endParaRPr b="0" lang="en-US" sz="1500" spc="-1" strike="noStrike">
              <a:solidFill>
                <a:srgbClr val="212e35"/>
              </a:solidFill>
              <a:latin typeface="Calibri"/>
            </a:endParaRPr>
          </a:p>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the latest technology</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Leverages the latest hardware technologies (64-bit agent support), desktop operating systems, browsers and mobile devices</a:t>
            </a:r>
            <a:endParaRPr b="0" lang="en-US" sz="1350" spc="-1" strike="noStrike">
              <a:solidFill>
                <a:srgbClr val="212e35"/>
              </a:solidFill>
              <a:latin typeface="Calibri"/>
            </a:endParaRPr>
          </a:p>
          <a:p>
            <a:endParaRPr b="0" lang="en-US" sz="1350" spc="-1" strike="noStrike">
              <a:solidFill>
                <a:srgbClr val="212e35"/>
              </a:solidFill>
              <a:latin typeface="Calibri"/>
            </a:endParaRPr>
          </a:p>
          <a:p>
            <a:pPr>
              <a:lnSpc>
                <a:spcPct val="90000"/>
              </a:lnSpc>
              <a:spcAft>
                <a:spcPts val="901"/>
              </a:spcAft>
            </a:pPr>
            <a:endParaRPr b="0" lang="en-US" sz="1350" spc="-1" strike="noStrike">
              <a:solidFill>
                <a:srgbClr val="212e35"/>
              </a:solidFill>
              <a:latin typeface="Calibri"/>
            </a:endParaRPr>
          </a:p>
        </p:txBody>
      </p:sp>
      <p:sp>
        <p:nvSpPr>
          <p:cNvPr id="1364" name="Line 4"/>
          <p:cNvSpPr/>
          <p:nvPr/>
        </p:nvSpPr>
        <p:spPr>
          <a:xfrm>
            <a:off x="1759320" y="920520"/>
            <a:ext cx="5649840" cy="360"/>
          </a:xfrm>
          <a:prstGeom prst="line">
            <a:avLst/>
          </a:prstGeom>
          <a:ln w="28440">
            <a:solidFill>
              <a:schemeClr val="bg1">
                <a:lumMod val="65000"/>
              </a:schemeClr>
            </a:solidFill>
            <a:round/>
          </a:ln>
        </p:spPr>
        <p:style>
          <a:lnRef idx="0"/>
          <a:fillRef idx="0"/>
          <a:effectRef idx="0"/>
          <a:fontRef idx="minor"/>
        </p:style>
      </p:sp>
      <p:pic>
        <p:nvPicPr>
          <p:cNvPr id="1365" name="Picture 14" descr=""/>
          <p:cNvPicPr/>
          <p:nvPr/>
        </p:nvPicPr>
        <p:blipFill>
          <a:blip r:embed="rId1"/>
          <a:stretch/>
        </p:blipFill>
        <p:spPr>
          <a:xfrm>
            <a:off x="838080" y="3760200"/>
            <a:ext cx="834120" cy="834120"/>
          </a:xfrm>
          <a:prstGeom prst="rect">
            <a:avLst/>
          </a:prstGeom>
          <a:ln>
            <a:noFill/>
          </a:ln>
        </p:spPr>
      </p:pic>
      <p:grpSp>
        <p:nvGrpSpPr>
          <p:cNvPr id="1366" name="Group 5"/>
          <p:cNvGrpSpPr/>
          <p:nvPr/>
        </p:nvGrpSpPr>
        <p:grpSpPr>
          <a:xfrm>
            <a:off x="4170600" y="3764880"/>
            <a:ext cx="2229840" cy="833760"/>
            <a:chOff x="4170600" y="3764880"/>
            <a:chExt cx="2229840" cy="833760"/>
          </a:xfrm>
        </p:grpSpPr>
        <p:sp>
          <p:nvSpPr>
            <p:cNvPr id="1367" name="CustomShape 6"/>
            <p:cNvSpPr/>
            <p:nvPr/>
          </p:nvSpPr>
          <p:spPr>
            <a:xfrm>
              <a:off x="4170600" y="3764880"/>
              <a:ext cx="2229840" cy="833760"/>
            </a:xfrm>
            <a:prstGeom prst="roundRect">
              <a:avLst>
                <a:gd name="adj"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p:style>
        </p:sp>
        <p:pic>
          <p:nvPicPr>
            <p:cNvPr id="1368" name="Picture 17" descr=""/>
            <p:cNvPicPr/>
            <p:nvPr/>
          </p:nvPicPr>
          <p:blipFill>
            <a:blip r:embed="rId2"/>
            <a:stretch/>
          </p:blipFill>
          <p:spPr>
            <a:xfrm>
              <a:off x="4700880" y="3830040"/>
              <a:ext cx="469080" cy="469080"/>
            </a:xfrm>
            <a:prstGeom prst="rect">
              <a:avLst/>
            </a:prstGeom>
            <a:ln>
              <a:noFill/>
            </a:ln>
          </p:spPr>
        </p:pic>
        <p:pic>
          <p:nvPicPr>
            <p:cNvPr id="1369" name="Picture 18" descr=""/>
            <p:cNvPicPr/>
            <p:nvPr/>
          </p:nvPicPr>
          <p:blipFill>
            <a:blip r:embed="rId3"/>
            <a:stretch/>
          </p:blipFill>
          <p:spPr>
            <a:xfrm>
              <a:off x="4207320" y="3830040"/>
              <a:ext cx="469080" cy="469080"/>
            </a:xfrm>
            <a:prstGeom prst="rect">
              <a:avLst/>
            </a:prstGeom>
            <a:ln>
              <a:noFill/>
            </a:ln>
          </p:spPr>
        </p:pic>
        <p:pic>
          <p:nvPicPr>
            <p:cNvPr id="1370" name="Picture 19" descr=""/>
            <p:cNvPicPr/>
            <p:nvPr/>
          </p:nvPicPr>
          <p:blipFill>
            <a:blip r:embed="rId4"/>
            <a:stretch/>
          </p:blipFill>
          <p:spPr>
            <a:xfrm>
              <a:off x="5893200" y="3830040"/>
              <a:ext cx="469080" cy="469080"/>
            </a:xfrm>
            <a:prstGeom prst="rect">
              <a:avLst/>
            </a:prstGeom>
            <a:ln>
              <a:noFill/>
            </a:ln>
          </p:spPr>
        </p:pic>
        <p:pic>
          <p:nvPicPr>
            <p:cNvPr id="1371" name="Picture 20" descr=""/>
            <p:cNvPicPr/>
            <p:nvPr/>
          </p:nvPicPr>
          <p:blipFill>
            <a:blip r:embed="rId5"/>
            <a:stretch/>
          </p:blipFill>
          <p:spPr>
            <a:xfrm>
              <a:off x="5401080" y="3830040"/>
              <a:ext cx="469080" cy="469080"/>
            </a:xfrm>
            <a:prstGeom prst="rect">
              <a:avLst/>
            </a:prstGeom>
            <a:ln>
              <a:noFill/>
            </a:ln>
          </p:spPr>
        </p:pic>
        <p:sp>
          <p:nvSpPr>
            <p:cNvPr id="1372" name="Line 7"/>
            <p:cNvSpPr/>
            <p:nvPr/>
          </p:nvSpPr>
          <p:spPr>
            <a:xfrm>
              <a:off x="5285520" y="3847680"/>
              <a:ext cx="360" cy="656640"/>
            </a:xfrm>
            <a:prstGeom prst="line">
              <a:avLst/>
            </a:prstGeom>
            <a:ln w="28440">
              <a:solidFill>
                <a:schemeClr val="bg1"/>
              </a:solidFill>
            </a:ln>
          </p:spPr>
          <p:style>
            <a:lnRef idx="1">
              <a:schemeClr val="accent1"/>
            </a:lnRef>
            <a:fillRef idx="0">
              <a:schemeClr val="accent1"/>
            </a:fillRef>
            <a:effectRef idx="0">
              <a:schemeClr val="accent1"/>
            </a:effectRef>
            <a:fontRef idx="minor"/>
          </p:style>
        </p:sp>
        <p:sp>
          <p:nvSpPr>
            <p:cNvPr id="1373" name="CustomShape 8"/>
            <p:cNvSpPr/>
            <p:nvPr/>
          </p:nvSpPr>
          <p:spPr>
            <a:xfrm>
              <a:off x="4370760" y="4295880"/>
              <a:ext cx="725400" cy="242640"/>
            </a:xfrm>
            <a:prstGeom prst="rect">
              <a:avLst/>
            </a:prstGeom>
            <a:solidFill>
              <a:schemeClr val="accent3">
                <a:lumMod val="75000"/>
              </a:schemeClr>
            </a:solidFill>
            <a:ln>
              <a:noFill/>
            </a:ln>
          </p:spPr>
          <p:style>
            <a:lnRef idx="0"/>
            <a:fillRef idx="0"/>
            <a:effectRef idx="0"/>
            <a:fontRef idx="minor"/>
          </p:style>
          <p:txBody>
            <a:bodyPr lIns="90000" rIns="90000" tIns="45000" bIns="45000"/>
            <a:p>
              <a:pPr>
                <a:lnSpc>
                  <a:spcPct val="100000"/>
                </a:lnSpc>
              </a:pPr>
              <a:r>
                <a:rPr b="1" lang="ru-RU" sz="1000" spc="-1" strike="noStrike">
                  <a:solidFill>
                    <a:srgbClr val="ffffff"/>
                  </a:solidFill>
                  <a:latin typeface="Calibri"/>
                </a:rPr>
                <a:t>Desktop</a:t>
              </a:r>
              <a:endParaRPr b="0" lang="ru-RU" sz="1000" spc="-1" strike="noStrike">
                <a:latin typeface="Arial"/>
              </a:endParaRPr>
            </a:p>
          </p:txBody>
        </p:sp>
        <p:sp>
          <p:nvSpPr>
            <p:cNvPr id="1374" name="CustomShape 9"/>
            <p:cNvSpPr/>
            <p:nvPr/>
          </p:nvSpPr>
          <p:spPr>
            <a:xfrm>
              <a:off x="5538240" y="4305960"/>
              <a:ext cx="627480" cy="242640"/>
            </a:xfrm>
            <a:prstGeom prst="rect">
              <a:avLst/>
            </a:prstGeom>
            <a:solidFill>
              <a:schemeClr val="accent3">
                <a:lumMod val="75000"/>
              </a:schemeClr>
            </a:solidFill>
            <a:ln>
              <a:noFill/>
            </a:ln>
          </p:spPr>
          <p:style>
            <a:lnRef idx="0"/>
            <a:fillRef idx="0"/>
            <a:effectRef idx="0"/>
            <a:fontRef idx="minor"/>
          </p:style>
          <p:txBody>
            <a:bodyPr lIns="90000" rIns="90000" tIns="45000" bIns="45000"/>
            <a:p>
              <a:pPr algn="ctr">
                <a:lnSpc>
                  <a:spcPct val="100000"/>
                </a:lnSpc>
              </a:pPr>
              <a:r>
                <a:rPr b="1" lang="ru-RU" sz="1000" spc="-1" strike="noStrike">
                  <a:solidFill>
                    <a:srgbClr val="ffffff"/>
                  </a:solidFill>
                  <a:latin typeface="Calibri"/>
                </a:rPr>
                <a:t>Mobile</a:t>
              </a:r>
              <a:endParaRPr b="0" lang="ru-RU" sz="1000" spc="-1" strike="noStrike">
                <a:latin typeface="Arial"/>
              </a:endParaRPr>
            </a:p>
          </p:txBody>
        </p:sp>
      </p:grpSp>
      <p:sp>
        <p:nvSpPr>
          <p:cNvPr id="1375" name="CustomShape 10"/>
          <p:cNvSpPr/>
          <p:nvPr/>
        </p:nvSpPr>
        <p:spPr>
          <a:xfrm>
            <a:off x="1808280" y="3764880"/>
            <a:ext cx="2229840" cy="833760"/>
          </a:xfrm>
          <a:prstGeom prst="roundRect">
            <a:avLst>
              <a:gd name="adj"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1376" name="Line 11"/>
          <p:cNvSpPr/>
          <p:nvPr/>
        </p:nvSpPr>
        <p:spPr>
          <a:xfrm>
            <a:off x="2923200" y="3847680"/>
            <a:ext cx="360" cy="656640"/>
          </a:xfrm>
          <a:prstGeom prst="line">
            <a:avLst/>
          </a:prstGeom>
          <a:ln w="28440">
            <a:solidFill>
              <a:schemeClr val="bg1"/>
            </a:solidFill>
          </a:ln>
        </p:spPr>
        <p:style>
          <a:lnRef idx="1">
            <a:schemeClr val="accent1"/>
          </a:lnRef>
          <a:fillRef idx="0">
            <a:schemeClr val="accent1"/>
          </a:fillRef>
          <a:effectRef idx="0">
            <a:schemeClr val="accent1"/>
          </a:effectRef>
          <a:fontRef idx="minor"/>
        </p:style>
      </p:sp>
      <p:sp>
        <p:nvSpPr>
          <p:cNvPr id="1377" name="CustomShape 12"/>
          <p:cNvSpPr/>
          <p:nvPr/>
        </p:nvSpPr>
        <p:spPr>
          <a:xfrm>
            <a:off x="2008800" y="4295880"/>
            <a:ext cx="747360" cy="242640"/>
          </a:xfrm>
          <a:prstGeom prst="rect">
            <a:avLst/>
          </a:prstGeom>
          <a:noFill/>
          <a:ln>
            <a:noFill/>
          </a:ln>
        </p:spPr>
        <p:style>
          <a:lnRef idx="0"/>
          <a:fillRef idx="0"/>
          <a:effectRef idx="0"/>
          <a:fontRef idx="minor"/>
        </p:style>
        <p:txBody>
          <a:bodyPr lIns="90000" rIns="90000" tIns="45000" bIns="45000"/>
          <a:p>
            <a:pPr>
              <a:lnSpc>
                <a:spcPct val="100000"/>
              </a:lnSpc>
            </a:pPr>
            <a:r>
              <a:rPr b="1" lang="ru-RU" sz="1000" spc="-1" strike="noStrike">
                <a:solidFill>
                  <a:srgbClr val="ffffff"/>
                </a:solidFill>
                <a:latin typeface="Calibri"/>
              </a:rPr>
              <a:t>Directory</a:t>
            </a:r>
            <a:endParaRPr b="0" lang="ru-RU" sz="1000" spc="-1" strike="noStrike">
              <a:latin typeface="Arial"/>
            </a:endParaRPr>
          </a:p>
        </p:txBody>
      </p:sp>
      <p:sp>
        <p:nvSpPr>
          <p:cNvPr id="1378" name="CustomShape 13"/>
          <p:cNvSpPr/>
          <p:nvPr/>
        </p:nvSpPr>
        <p:spPr>
          <a:xfrm>
            <a:off x="3087000" y="4305960"/>
            <a:ext cx="830520" cy="242640"/>
          </a:xfrm>
          <a:prstGeom prst="rect">
            <a:avLst/>
          </a:prstGeom>
          <a:noFill/>
          <a:ln>
            <a:noFill/>
          </a:ln>
        </p:spPr>
        <p:style>
          <a:lnRef idx="0"/>
          <a:fillRef idx="0"/>
          <a:effectRef idx="0"/>
          <a:fontRef idx="minor"/>
        </p:style>
        <p:txBody>
          <a:bodyPr lIns="90000" rIns="90000" tIns="45000" bIns="45000"/>
          <a:p>
            <a:pPr algn="ctr">
              <a:lnSpc>
                <a:spcPct val="100000"/>
              </a:lnSpc>
            </a:pPr>
            <a:r>
              <a:rPr b="1" lang="ru-RU" sz="1000" spc="-1" strike="noStrike">
                <a:solidFill>
                  <a:srgbClr val="ffffff"/>
                </a:solidFill>
                <a:latin typeface="Calibri"/>
              </a:rPr>
              <a:t>Platform</a:t>
            </a:r>
            <a:endParaRPr b="0" lang="ru-RU" sz="1000" spc="-1" strike="noStrike">
              <a:latin typeface="Arial"/>
            </a:endParaRPr>
          </a:p>
        </p:txBody>
      </p:sp>
      <p:pic>
        <p:nvPicPr>
          <p:cNvPr id="1379" name="Picture 33" descr=""/>
          <p:cNvPicPr/>
          <p:nvPr/>
        </p:nvPicPr>
        <p:blipFill>
          <a:blip r:embed="rId6"/>
          <a:stretch/>
        </p:blipFill>
        <p:spPr>
          <a:xfrm>
            <a:off x="1845000" y="3830040"/>
            <a:ext cx="469080" cy="469080"/>
          </a:xfrm>
          <a:prstGeom prst="rect">
            <a:avLst/>
          </a:prstGeom>
          <a:ln>
            <a:noFill/>
          </a:ln>
        </p:spPr>
      </p:pic>
      <p:pic>
        <p:nvPicPr>
          <p:cNvPr id="1380" name="Picture 34" descr=""/>
          <p:cNvPicPr/>
          <p:nvPr/>
        </p:nvPicPr>
        <p:blipFill>
          <a:blip r:embed="rId7"/>
          <a:stretch/>
        </p:blipFill>
        <p:spPr>
          <a:xfrm>
            <a:off x="2337480" y="3830040"/>
            <a:ext cx="469080" cy="469080"/>
          </a:xfrm>
          <a:prstGeom prst="rect">
            <a:avLst/>
          </a:prstGeom>
          <a:ln>
            <a:noFill/>
          </a:ln>
        </p:spPr>
      </p:pic>
      <p:pic>
        <p:nvPicPr>
          <p:cNvPr id="1381" name="Picture 35" descr=""/>
          <p:cNvPicPr/>
          <p:nvPr/>
        </p:nvPicPr>
        <p:blipFill>
          <a:blip r:embed="rId8"/>
          <a:stretch/>
        </p:blipFill>
        <p:spPr>
          <a:xfrm>
            <a:off x="3531240" y="3830040"/>
            <a:ext cx="469080" cy="469080"/>
          </a:xfrm>
          <a:prstGeom prst="rect">
            <a:avLst/>
          </a:prstGeom>
          <a:ln>
            <a:noFill/>
          </a:ln>
        </p:spPr>
      </p:pic>
      <p:pic>
        <p:nvPicPr>
          <p:cNvPr id="1382" name="Picture 36" descr=""/>
          <p:cNvPicPr/>
          <p:nvPr/>
        </p:nvPicPr>
        <p:blipFill>
          <a:blip r:embed="rId9"/>
          <a:stretch/>
        </p:blipFill>
        <p:spPr>
          <a:xfrm>
            <a:off x="3038760" y="3830040"/>
            <a:ext cx="469080" cy="469080"/>
          </a:xfrm>
          <a:prstGeom prst="rect">
            <a:avLst/>
          </a:prstGeom>
          <a:ln>
            <a:noFill/>
          </a:ln>
        </p:spPr>
      </p:pic>
    </p:spTree>
  </p:cSld>
  <p:timing>
    <p:tnLst>
      <p:par>
        <p:cTn id="57" dur="indefinite" restart="never" nodeType="tmRoot">
          <p:childTnLst>
            <p:seq>
              <p:cTn id="58" dur="indefinite" nodeType="mainSeq">
                <p:childTnLst>
                  <p:par>
                    <p:cTn id="59" fill="hold">
                      <p:stCondLst>
                        <p:cond delay="indefinite"/>
                      </p:stCondLst>
                      <p:childTnLst>
                        <p:par>
                          <p:cTn id="60" fill="hold">
                            <p:stCondLst>
                              <p:cond delay="0"/>
                            </p:stCondLst>
                            <p:childTnLst>
                              <p:par>
                                <p:cTn id="61" nodeType="clickEffect" fill="hold" presetClass="entr" presetID="10">
                                  <p:stCondLst>
                                    <p:cond delay="0"/>
                                  </p:stCondLst>
                                  <p:childTnLst>
                                    <p:set>
                                      <p:cBhvr>
                                        <p:cTn id="62" dur="1" fill="hold">
                                          <p:stCondLst>
                                            <p:cond delay="0"/>
                                          </p:stCondLst>
                                        </p:cTn>
                                        <p:tgtEl>
                                          <p:spTgt spid="1366"/>
                                        </p:tgtEl>
                                        <p:attrNameLst>
                                          <p:attrName>style.visibility</p:attrName>
                                        </p:attrNameLst>
                                      </p:cBhvr>
                                      <p:to>
                                        <p:strVal val="visible"/>
                                      </p:to>
                                    </p:set>
                                    <p:animEffect filter="fade" transition="in">
                                      <p:cBhvr additive="repl">
                                        <p:cTn id="63" dur="500"/>
                                        <p:tgtEl>
                                          <p:spTgt spid="1366"/>
                                        </p:tgtEl>
                                      </p:cBhvr>
                                    </p:animEffect>
                                  </p:childTnLst>
                                </p:cTn>
                              </p:par>
                              <p:par>
                                <p:cTn id="64" nodeType="withEffect" fill="hold" presetClass="entr" presetID="10">
                                  <p:stCondLst>
                                    <p:cond delay="0"/>
                                  </p:stCondLst>
                                  <p:childTnLst>
                                    <p:set>
                                      <p:cBhvr>
                                        <p:cTn id="65" dur="1" fill="hold">
                                          <p:stCondLst>
                                            <p:cond delay="0"/>
                                          </p:stCondLst>
                                        </p:cTn>
                                        <p:tgtEl>
                                          <p:spTgt spid="1379"/>
                                        </p:tgtEl>
                                        <p:attrNameLst>
                                          <p:attrName>style.visibility</p:attrName>
                                        </p:attrNameLst>
                                      </p:cBhvr>
                                      <p:to>
                                        <p:strVal val="visible"/>
                                      </p:to>
                                    </p:set>
                                    <p:animEffect filter="fade" transition="in">
                                      <p:cBhvr additive="repl">
                                        <p:cTn id="66" dur="500"/>
                                        <p:tgtEl>
                                          <p:spTgt spid="1379"/>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3" name="TextShape 1"/>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System Overview Page/Dashboard</a:t>
            </a:r>
            <a:endParaRPr b="0" lang="en-US" sz="2700" spc="-1" strike="noStrike">
              <a:solidFill>
                <a:srgbClr val="212e35"/>
              </a:solidFill>
              <a:latin typeface="Calibri"/>
            </a:endParaRPr>
          </a:p>
        </p:txBody>
      </p:sp>
      <p:pic>
        <p:nvPicPr>
          <p:cNvPr id="1384" name="Content Placeholder 4" descr=""/>
          <p:cNvPicPr/>
          <p:nvPr/>
        </p:nvPicPr>
        <p:blipFill>
          <a:blip r:embed="rId1"/>
          <a:stretch/>
        </p:blipFill>
        <p:spPr>
          <a:xfrm>
            <a:off x="748080" y="1075680"/>
            <a:ext cx="5202000" cy="3309480"/>
          </a:xfrm>
          <a:prstGeom prst="rect">
            <a:avLst/>
          </a:prstGeom>
          <a:ln>
            <a:noFill/>
          </a:ln>
        </p:spPr>
      </p:pic>
    </p:spTree>
  </p:cSld>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5" name="TextShape 1"/>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Global Search Function</a:t>
            </a:r>
            <a:endParaRPr b="0" lang="en-US" sz="2700" spc="-1" strike="noStrike">
              <a:solidFill>
                <a:srgbClr val="212e35"/>
              </a:solidFill>
              <a:latin typeface="Calibri"/>
            </a:endParaRPr>
          </a:p>
        </p:txBody>
      </p:sp>
      <p:pic>
        <p:nvPicPr>
          <p:cNvPr id="1386" name="Content Placeholder 3" descr=""/>
          <p:cNvPicPr/>
          <p:nvPr/>
        </p:nvPicPr>
        <p:blipFill>
          <a:blip r:embed="rId1"/>
          <a:stretch/>
        </p:blipFill>
        <p:spPr>
          <a:xfrm>
            <a:off x="838080" y="1166760"/>
            <a:ext cx="4147920" cy="3309480"/>
          </a:xfrm>
          <a:prstGeom prst="rect">
            <a:avLst/>
          </a:prstGeom>
          <a:ln>
            <a:noFill/>
          </a:ln>
        </p:spPr>
      </p:pic>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6" name="CustomShape 1"/>
          <p:cNvSpPr/>
          <p:nvPr/>
        </p:nvSpPr>
        <p:spPr>
          <a:xfrm>
            <a:off x="0" y="4883400"/>
            <a:ext cx="9143640" cy="259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977" name="Picture 15" descr=""/>
          <p:cNvPicPr/>
          <p:nvPr/>
        </p:nvPicPr>
        <p:blipFill>
          <a:blip r:embed="rId1"/>
          <a:stretch/>
        </p:blipFill>
        <p:spPr>
          <a:xfrm>
            <a:off x="360" y="0"/>
            <a:ext cx="4555440" cy="5143320"/>
          </a:xfrm>
          <a:prstGeom prst="rect">
            <a:avLst/>
          </a:prstGeom>
          <a:ln>
            <a:noFill/>
          </a:ln>
        </p:spPr>
      </p:pic>
      <p:sp>
        <p:nvSpPr>
          <p:cNvPr id="978" name="TextShape 2"/>
          <p:cNvSpPr txBox="1"/>
          <p:nvPr/>
        </p:nvSpPr>
        <p:spPr>
          <a:xfrm>
            <a:off x="4816800" y="487440"/>
            <a:ext cx="3363480" cy="883080"/>
          </a:xfrm>
          <a:prstGeom prst="rect">
            <a:avLst/>
          </a:prstGeom>
          <a:noFill/>
          <a:ln>
            <a:noFill/>
          </a:ln>
        </p:spPr>
        <p:txBody>
          <a:bodyPr>
            <a:normAutofit/>
          </a:bodyPr>
          <a:p>
            <a:pPr>
              <a:lnSpc>
                <a:spcPts val="3521"/>
              </a:lnSpc>
            </a:pPr>
            <a:r>
              <a:rPr b="0" lang="en-US" sz="4050" spc="-1" strike="noStrike">
                <a:solidFill>
                  <a:srgbClr val="212e35"/>
                </a:solidFill>
                <a:latin typeface="Calibri"/>
              </a:rPr>
              <a:t>Our Portfolio</a:t>
            </a:r>
            <a:endParaRPr b="0" lang="en-US" sz="4050" spc="-1" strike="noStrike">
              <a:solidFill>
                <a:srgbClr val="212e35"/>
              </a:solidFill>
              <a:latin typeface="Calibri"/>
            </a:endParaRPr>
          </a:p>
        </p:txBody>
      </p:sp>
      <p:sp>
        <p:nvSpPr>
          <p:cNvPr id="979" name="CustomShape 3"/>
          <p:cNvSpPr/>
          <p:nvPr/>
        </p:nvSpPr>
        <p:spPr>
          <a:xfrm>
            <a:off x="116640" y="-108360"/>
            <a:ext cx="228240" cy="228240"/>
          </a:xfrm>
          <a:prstGeom prst="rect">
            <a:avLst/>
          </a:prstGeom>
          <a:noFill/>
          <a:ln>
            <a:noFill/>
          </a:ln>
        </p:spPr>
        <p:style>
          <a:lnRef idx="0"/>
          <a:fillRef idx="0"/>
          <a:effectRef idx="0"/>
          <a:fontRef idx="minor"/>
        </p:style>
      </p:sp>
      <p:pic>
        <p:nvPicPr>
          <p:cNvPr id="980" name="Picture 11" descr=""/>
          <p:cNvPicPr/>
          <p:nvPr/>
        </p:nvPicPr>
        <p:blipFill>
          <a:blip r:embed="rId2"/>
          <a:stretch/>
        </p:blipFill>
        <p:spPr>
          <a:xfrm>
            <a:off x="0" y="3940200"/>
            <a:ext cx="1203120" cy="1203120"/>
          </a:xfrm>
          <a:prstGeom prst="rect">
            <a:avLst/>
          </a:prstGeom>
          <a:ln>
            <a:noFill/>
          </a:ln>
          <a:effectLst>
            <a:outerShdw algn="ctr" blurRad="50800" dir="5400000" dist="25400" rotWithShape="0">
              <a:srgbClr val="000000">
                <a:alpha val="14000"/>
              </a:srgbClr>
            </a:outerShdw>
          </a:effectLst>
        </p:spPr>
      </p:pic>
      <p:pic>
        <p:nvPicPr>
          <p:cNvPr id="981" name="Picture 12" descr=""/>
          <p:cNvPicPr/>
          <p:nvPr/>
        </p:nvPicPr>
        <p:blipFill>
          <a:blip r:embed="rId3"/>
          <a:stretch/>
        </p:blipFill>
        <p:spPr>
          <a:xfrm>
            <a:off x="3372480" y="0"/>
            <a:ext cx="1200240" cy="1200240"/>
          </a:xfrm>
          <a:prstGeom prst="rect">
            <a:avLst/>
          </a:prstGeom>
          <a:ln>
            <a:noFill/>
          </a:ln>
          <a:effectLst>
            <a:outerShdw algn="ctr" blurRad="50800" dir="5400000" dist="25400" rotWithShape="0">
              <a:srgbClr val="000000">
                <a:alpha val="14000"/>
              </a:srgbClr>
            </a:outerShdw>
          </a:effectLst>
        </p:spPr>
      </p:pic>
      <p:sp>
        <p:nvSpPr>
          <p:cNvPr id="982" name="CustomShape 4"/>
          <p:cNvSpPr/>
          <p:nvPr/>
        </p:nvSpPr>
        <p:spPr>
          <a:xfrm>
            <a:off x="4816800" y="1655640"/>
            <a:ext cx="3705120" cy="3107880"/>
          </a:xfrm>
          <a:prstGeom prst="rect">
            <a:avLst/>
          </a:prstGeom>
          <a:noFill/>
          <a:ln>
            <a:noFill/>
          </a:ln>
        </p:spPr>
        <p:style>
          <a:lnRef idx="0"/>
          <a:fillRef idx="0"/>
          <a:effectRef idx="0"/>
          <a:fontRef idx="minor"/>
        </p:style>
        <p:txBody>
          <a:bodyPr lIns="90000" rIns="90000" tIns="45000" bIns="45000"/>
          <a:p>
            <a:pPr>
              <a:lnSpc>
                <a:spcPct val="100000"/>
              </a:lnSpc>
            </a:pPr>
            <a:r>
              <a:rPr b="0" lang="ru-RU" sz="2100" spc="-1" strike="noStrike">
                <a:solidFill>
                  <a:srgbClr val="212e35"/>
                </a:solidFill>
                <a:latin typeface="Calibri"/>
                <a:ea typeface="Calibri"/>
              </a:rPr>
              <a:t>Micro Focus is uniquely positioned to address customers’ needs across:</a:t>
            </a:r>
            <a:endParaRPr b="0" lang="ru-RU" sz="2100" spc="-1" strike="noStrike">
              <a:latin typeface="Arial"/>
            </a:endParaRPr>
          </a:p>
          <a:p>
            <a:pPr>
              <a:lnSpc>
                <a:spcPct val="100000"/>
              </a:lnSpc>
            </a:pPr>
            <a:endParaRPr b="0" lang="ru-RU" sz="2100" spc="-1" strike="noStrike">
              <a:latin typeface="Arial"/>
            </a:endParaRPr>
          </a:p>
          <a:p>
            <a:pPr marL="285840" indent="-285480">
              <a:lnSpc>
                <a:spcPct val="100000"/>
              </a:lnSpc>
              <a:buClr>
                <a:srgbClr val="212e35"/>
              </a:buClr>
              <a:buFont typeface="Arial"/>
              <a:buChar char="•"/>
            </a:pPr>
            <a:r>
              <a:rPr b="0" lang="ru-RU" sz="2100" spc="-1" strike="noStrike">
                <a:solidFill>
                  <a:srgbClr val="212e35"/>
                </a:solidFill>
                <a:latin typeface="Calibri"/>
                <a:ea typeface="Calibri"/>
              </a:rPr>
              <a:t>DevOps</a:t>
            </a:r>
            <a:endParaRPr b="0" lang="ru-RU" sz="2100" spc="-1" strike="noStrike">
              <a:latin typeface="Arial"/>
            </a:endParaRPr>
          </a:p>
          <a:p>
            <a:pPr marL="285840" indent="-285480">
              <a:lnSpc>
                <a:spcPct val="100000"/>
              </a:lnSpc>
              <a:buClr>
                <a:srgbClr val="212e35"/>
              </a:buClr>
              <a:buFont typeface="Arial"/>
              <a:buChar char="•"/>
            </a:pPr>
            <a:r>
              <a:rPr b="0" lang="ru-RU" sz="2100" spc="-1" strike="noStrike">
                <a:solidFill>
                  <a:srgbClr val="212e35"/>
                </a:solidFill>
                <a:latin typeface="Calibri"/>
                <a:ea typeface="Calibri"/>
              </a:rPr>
              <a:t>Hybrid IT</a:t>
            </a:r>
            <a:endParaRPr b="0" lang="ru-RU" sz="2100" spc="-1" strike="noStrike">
              <a:latin typeface="Arial"/>
            </a:endParaRPr>
          </a:p>
          <a:p>
            <a:pPr marL="285840" indent="-285480">
              <a:lnSpc>
                <a:spcPct val="100000"/>
              </a:lnSpc>
              <a:buClr>
                <a:srgbClr val="212e35"/>
              </a:buClr>
              <a:buFont typeface="Arial"/>
              <a:buChar char="•"/>
            </a:pPr>
            <a:r>
              <a:rPr b="0" lang="ru-RU" sz="2100" spc="-1" strike="noStrike">
                <a:solidFill>
                  <a:srgbClr val="212e35"/>
                </a:solidFill>
                <a:latin typeface="Calibri"/>
                <a:ea typeface="Calibri"/>
              </a:rPr>
              <a:t>Security &amp; Risk Management</a:t>
            </a:r>
            <a:endParaRPr b="0" lang="ru-RU" sz="2100" spc="-1" strike="noStrike">
              <a:latin typeface="Arial"/>
            </a:endParaRPr>
          </a:p>
          <a:p>
            <a:pPr marL="285840" indent="-285480">
              <a:lnSpc>
                <a:spcPct val="100000"/>
              </a:lnSpc>
              <a:buClr>
                <a:srgbClr val="212e35"/>
              </a:buClr>
              <a:buFont typeface="Arial"/>
              <a:buChar char="•"/>
            </a:pPr>
            <a:r>
              <a:rPr b="0" lang="ru-RU" sz="2100" spc="-1" strike="noStrike">
                <a:solidFill>
                  <a:srgbClr val="212e35"/>
                </a:solidFill>
                <a:latin typeface="Calibri"/>
                <a:ea typeface="Calibri"/>
              </a:rPr>
              <a:t>Predictive Analytics </a:t>
            </a:r>
            <a:endParaRPr b="0" lang="ru-RU" sz="2100" spc="-1" strike="noStrike">
              <a:latin typeface="Arial"/>
            </a:endParaRPr>
          </a:p>
        </p:txBody>
      </p:sp>
    </p:spTree>
  </p:cSld>
  <p:transition spd="slow">
    <p:wipe dir="r"/>
  </p:transition>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7" name="CustomShape 1"/>
          <p:cNvSpPr/>
          <p:nvPr/>
        </p:nvSpPr>
        <p:spPr>
          <a:xfrm>
            <a:off x="7543800" y="3882240"/>
            <a:ext cx="1200600" cy="698040"/>
          </a:xfrm>
          <a:custGeom>
            <a:avLst/>
            <a:gdLst/>
            <a:ahLst/>
            <a:rect l="l" t="t" r="r" b="b"/>
            <a:pathLst>
              <a:path w="810" h="473">
                <a:moveTo>
                  <a:pt x="628" y="112"/>
                </a:moveTo>
                <a:lnTo>
                  <a:pt x="628" y="112"/>
                </a:lnTo>
                <a:cubicBezTo>
                  <a:pt x="612" y="112"/>
                  <a:pt x="597" y="115"/>
                  <a:pt x="581" y="119"/>
                </a:cubicBezTo>
                <a:cubicBezTo>
                  <a:pt x="553" y="48"/>
                  <a:pt x="485" y="0"/>
                  <a:pt x="409" y="0"/>
                </a:cubicBezTo>
                <a:cubicBezTo>
                  <a:pt x="319" y="0"/>
                  <a:pt x="244" y="65"/>
                  <a:pt x="228" y="152"/>
                </a:cubicBezTo>
                <a:cubicBezTo>
                  <a:pt x="207" y="144"/>
                  <a:pt x="188" y="140"/>
                  <a:pt x="167" y="140"/>
                </a:cubicBezTo>
                <a:cubicBezTo>
                  <a:pt x="75" y="140"/>
                  <a:pt x="0" y="215"/>
                  <a:pt x="0" y="306"/>
                </a:cubicBezTo>
                <a:cubicBezTo>
                  <a:pt x="0" y="389"/>
                  <a:pt x="62" y="459"/>
                  <a:pt x="145" y="471"/>
                </a:cubicBezTo>
                <a:cubicBezTo>
                  <a:pt x="643" y="472"/>
                  <a:pt x="643" y="472"/>
                  <a:pt x="643" y="472"/>
                </a:cubicBezTo>
                <a:cubicBezTo>
                  <a:pt x="736" y="465"/>
                  <a:pt x="809" y="386"/>
                  <a:pt x="809" y="293"/>
                </a:cubicBezTo>
                <a:cubicBezTo>
                  <a:pt x="809" y="193"/>
                  <a:pt x="728" y="112"/>
                  <a:pt x="628" y="112"/>
                </a:cubicBezTo>
                <a:close/>
                <a:moveTo>
                  <a:pt x="642" y="449"/>
                </a:moveTo>
                <a:lnTo>
                  <a:pt x="642" y="449"/>
                </a:lnTo>
                <a:cubicBezTo>
                  <a:pt x="146" y="448"/>
                  <a:pt x="146" y="448"/>
                  <a:pt x="146" y="448"/>
                </a:cubicBezTo>
                <a:cubicBezTo>
                  <a:pt x="76" y="438"/>
                  <a:pt x="23" y="377"/>
                  <a:pt x="23" y="306"/>
                </a:cubicBezTo>
                <a:cubicBezTo>
                  <a:pt x="23" y="227"/>
                  <a:pt x="88" y="163"/>
                  <a:pt x="167" y="163"/>
                </a:cubicBezTo>
                <a:cubicBezTo>
                  <a:pt x="189" y="163"/>
                  <a:pt x="211" y="169"/>
                  <a:pt x="232" y="179"/>
                </a:cubicBezTo>
                <a:cubicBezTo>
                  <a:pt x="236" y="182"/>
                  <a:pt x="240" y="182"/>
                  <a:pt x="243" y="179"/>
                </a:cubicBezTo>
                <a:cubicBezTo>
                  <a:pt x="246" y="177"/>
                  <a:pt x="248" y="174"/>
                  <a:pt x="249" y="170"/>
                </a:cubicBezTo>
                <a:cubicBezTo>
                  <a:pt x="257" y="87"/>
                  <a:pt x="326" y="24"/>
                  <a:pt x="409" y="24"/>
                </a:cubicBezTo>
                <a:cubicBezTo>
                  <a:pt x="479" y="24"/>
                  <a:pt x="541" y="69"/>
                  <a:pt x="562" y="138"/>
                </a:cubicBezTo>
                <a:cubicBezTo>
                  <a:pt x="563" y="140"/>
                  <a:pt x="566" y="143"/>
                  <a:pt x="569" y="144"/>
                </a:cubicBezTo>
                <a:cubicBezTo>
                  <a:pt x="571" y="146"/>
                  <a:pt x="575" y="146"/>
                  <a:pt x="577" y="145"/>
                </a:cubicBezTo>
                <a:cubicBezTo>
                  <a:pt x="595" y="139"/>
                  <a:pt x="611" y="136"/>
                  <a:pt x="628" y="136"/>
                </a:cubicBezTo>
                <a:cubicBezTo>
                  <a:pt x="716" y="136"/>
                  <a:pt x="786" y="207"/>
                  <a:pt x="786" y="293"/>
                </a:cubicBezTo>
                <a:cubicBezTo>
                  <a:pt x="786" y="374"/>
                  <a:pt x="722" y="442"/>
                  <a:pt x="642" y="449"/>
                </a:cubicBezTo>
                <a:close/>
              </a:path>
            </a:pathLst>
          </a:custGeom>
          <a:solidFill>
            <a:srgbClr val="231ca5"/>
          </a:solidFill>
          <a:ln>
            <a:noFill/>
          </a:ln>
        </p:spPr>
        <p:style>
          <a:lnRef idx="0"/>
          <a:fillRef idx="0"/>
          <a:effectRef idx="0"/>
          <a:fontRef idx="minor"/>
        </p:style>
      </p:sp>
      <p:sp>
        <p:nvSpPr>
          <p:cNvPr id="1388"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For Decision Makers…</a:t>
            </a:r>
            <a:endParaRPr b="0" lang="en-US" sz="2700" spc="-1" strike="noStrike">
              <a:solidFill>
                <a:srgbClr val="212e35"/>
              </a:solidFill>
              <a:latin typeface="Calibri"/>
            </a:endParaRPr>
          </a:p>
        </p:txBody>
      </p:sp>
      <p:sp>
        <p:nvSpPr>
          <p:cNvPr id="1389" name="TextShape 3"/>
          <p:cNvSpPr txBox="1"/>
          <p:nvPr/>
        </p:nvSpPr>
        <p:spPr>
          <a:xfrm>
            <a:off x="709920" y="1085760"/>
            <a:ext cx="7519320" cy="3507840"/>
          </a:xfrm>
          <a:prstGeom prst="rect">
            <a:avLst/>
          </a:prstGeom>
          <a:noFill/>
          <a:ln>
            <a:noFill/>
          </a:ln>
        </p:spPr>
        <p:txBody>
          <a:bodyPr/>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to be as productive as possible</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Enhanced mobile support and features that make novices and power users alike more productive (without disrupting established work patterns)</a:t>
            </a:r>
            <a:endParaRPr b="0" lang="en-US" sz="1350" spc="-1" strike="noStrike">
              <a:solidFill>
                <a:srgbClr val="212e35"/>
              </a:solidFill>
              <a:latin typeface="Calibri"/>
            </a:endParaRPr>
          </a:p>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choice and flexibility</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Low TCO and the ability to integrate with the other products in my environment and move to cloud</a:t>
            </a:r>
            <a:endParaRPr b="0" lang="en-US" sz="1350" spc="-1" strike="noStrike">
              <a:solidFill>
                <a:srgbClr val="212e35"/>
              </a:solidFill>
              <a:latin typeface="Calibri"/>
            </a:endParaRPr>
          </a:p>
          <a:p>
            <a:pPr>
              <a:lnSpc>
                <a:spcPct val="100000"/>
              </a:lnSpc>
              <a:spcAft>
                <a:spcPts val="901"/>
              </a:spcAft>
            </a:pPr>
            <a:r>
              <a:rPr b="1" lang="en-US" sz="1500" spc="-1" strike="noStrike">
                <a:solidFill>
                  <a:srgbClr val="212e35"/>
                </a:solidFill>
                <a:latin typeface="Calibri"/>
              </a:rPr>
              <a:t>I want </a:t>
            </a:r>
            <a:r>
              <a:rPr b="1" lang="en-US" sz="1500" spc="-1" strike="noStrike">
                <a:solidFill>
                  <a:srgbClr val="1668c1"/>
                </a:solidFill>
                <a:latin typeface="Calibri"/>
              </a:rPr>
              <a:t>relevant technology that drives my business</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Support for the latest devices, platforms and technologies; </a:t>
            </a:r>
            <a:br/>
            <a:r>
              <a:rPr b="0" lang="en-US" sz="1350" spc="-1" strike="noStrike">
                <a:solidFill>
                  <a:srgbClr val="212e35"/>
                </a:solidFill>
                <a:latin typeface="Calibri"/>
              </a:rPr>
              <a:t>worry-free security; the benefits of the cloud without the risks</a:t>
            </a:r>
            <a:endParaRPr b="0" lang="en-US" sz="1350" spc="-1" strike="noStrike">
              <a:solidFill>
                <a:srgbClr val="212e35"/>
              </a:solidFill>
              <a:latin typeface="Calibri"/>
            </a:endParaRPr>
          </a:p>
          <a:p>
            <a:pPr>
              <a:lnSpc>
                <a:spcPct val="90000"/>
              </a:lnSpc>
              <a:spcAft>
                <a:spcPts val="901"/>
              </a:spcAft>
            </a:pPr>
            <a:endParaRPr b="0" lang="en-US" sz="1350" spc="-1" strike="noStrike">
              <a:solidFill>
                <a:srgbClr val="212e35"/>
              </a:solidFill>
              <a:latin typeface="Calibri"/>
            </a:endParaRPr>
          </a:p>
        </p:txBody>
      </p:sp>
      <p:sp>
        <p:nvSpPr>
          <p:cNvPr id="1390" name="Line 4"/>
          <p:cNvSpPr/>
          <p:nvPr/>
        </p:nvSpPr>
        <p:spPr>
          <a:xfrm>
            <a:off x="1759320" y="920520"/>
            <a:ext cx="5649840" cy="360"/>
          </a:xfrm>
          <a:prstGeom prst="line">
            <a:avLst/>
          </a:prstGeom>
          <a:ln w="28440">
            <a:solidFill>
              <a:schemeClr val="bg1">
                <a:lumMod val="65000"/>
              </a:schemeClr>
            </a:solidFill>
            <a:round/>
          </a:ln>
        </p:spPr>
        <p:style>
          <a:lnRef idx="0"/>
          <a:fillRef idx="0"/>
          <a:effectRef idx="0"/>
          <a:fontRef idx="minor"/>
        </p:style>
      </p:sp>
      <p:grpSp>
        <p:nvGrpSpPr>
          <p:cNvPr id="1391" name="Group 5"/>
          <p:cNvGrpSpPr/>
          <p:nvPr/>
        </p:nvGrpSpPr>
        <p:grpSpPr>
          <a:xfrm>
            <a:off x="1718280" y="3769920"/>
            <a:ext cx="2274120" cy="840600"/>
            <a:chOff x="1718280" y="3769920"/>
            <a:chExt cx="2274120" cy="840600"/>
          </a:xfrm>
        </p:grpSpPr>
        <p:sp>
          <p:nvSpPr>
            <p:cNvPr id="1392" name="CustomShape 6"/>
            <p:cNvSpPr/>
            <p:nvPr/>
          </p:nvSpPr>
          <p:spPr>
            <a:xfrm>
              <a:off x="1718280" y="3769920"/>
              <a:ext cx="2229840" cy="833760"/>
            </a:xfrm>
            <a:prstGeom prst="roundRect">
              <a:avLst>
                <a:gd name="adj"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p:style>
        </p:sp>
        <p:pic>
          <p:nvPicPr>
            <p:cNvPr id="1393" name="Picture 6" descr=""/>
            <p:cNvPicPr/>
            <p:nvPr/>
          </p:nvPicPr>
          <p:blipFill>
            <a:blip r:embed="rId1"/>
            <a:stretch/>
          </p:blipFill>
          <p:spPr>
            <a:xfrm>
              <a:off x="2616840" y="3852360"/>
              <a:ext cx="493200" cy="447480"/>
            </a:xfrm>
            <a:prstGeom prst="rect">
              <a:avLst/>
            </a:prstGeom>
            <a:ln>
              <a:noFill/>
            </a:ln>
          </p:spPr>
        </p:pic>
        <p:pic>
          <p:nvPicPr>
            <p:cNvPr id="1394" name="Picture 7" descr=""/>
            <p:cNvPicPr/>
            <p:nvPr/>
          </p:nvPicPr>
          <p:blipFill>
            <a:blip r:embed="rId2"/>
            <a:stretch/>
          </p:blipFill>
          <p:spPr>
            <a:xfrm>
              <a:off x="1924920" y="3852360"/>
              <a:ext cx="367200" cy="509400"/>
            </a:xfrm>
            <a:prstGeom prst="rect">
              <a:avLst/>
            </a:prstGeom>
            <a:ln>
              <a:noFill/>
            </a:ln>
          </p:spPr>
        </p:pic>
        <p:pic>
          <p:nvPicPr>
            <p:cNvPr id="1395" name="Picture 8" descr=""/>
            <p:cNvPicPr/>
            <p:nvPr/>
          </p:nvPicPr>
          <p:blipFill>
            <a:blip r:embed="rId3"/>
            <a:stretch/>
          </p:blipFill>
          <p:spPr>
            <a:xfrm>
              <a:off x="3417120" y="3837240"/>
              <a:ext cx="455040" cy="524520"/>
            </a:xfrm>
            <a:prstGeom prst="rect">
              <a:avLst/>
            </a:prstGeom>
            <a:ln>
              <a:noFill/>
            </a:ln>
          </p:spPr>
        </p:pic>
        <p:sp>
          <p:nvSpPr>
            <p:cNvPr id="1396" name="CustomShape 7"/>
            <p:cNvSpPr/>
            <p:nvPr/>
          </p:nvSpPr>
          <p:spPr>
            <a:xfrm>
              <a:off x="1778760" y="4337640"/>
              <a:ext cx="645480" cy="242640"/>
            </a:xfrm>
            <a:prstGeom prst="rect">
              <a:avLst/>
            </a:prstGeom>
            <a:noFill/>
            <a:ln>
              <a:noFill/>
            </a:ln>
          </p:spPr>
          <p:style>
            <a:lnRef idx="0"/>
            <a:fillRef idx="0"/>
            <a:effectRef idx="0"/>
            <a:fontRef idx="minor"/>
          </p:style>
          <p:txBody>
            <a:bodyPr lIns="90000" rIns="90000" tIns="45000" bIns="45000"/>
            <a:p>
              <a:pPr>
                <a:lnSpc>
                  <a:spcPct val="100000"/>
                </a:lnSpc>
              </a:pPr>
              <a:r>
                <a:rPr b="1" lang="ru-RU" sz="1000" spc="-1" strike="noStrike">
                  <a:solidFill>
                    <a:srgbClr val="ffffff"/>
                  </a:solidFill>
                  <a:latin typeface="Calibri"/>
                </a:rPr>
                <a:t>Secure</a:t>
              </a:r>
              <a:endParaRPr b="0" lang="ru-RU" sz="1000" spc="-1" strike="noStrike">
                <a:latin typeface="Arial"/>
              </a:endParaRPr>
            </a:p>
          </p:txBody>
        </p:sp>
        <p:sp>
          <p:nvSpPr>
            <p:cNvPr id="1397" name="CustomShape 8"/>
            <p:cNvSpPr/>
            <p:nvPr/>
          </p:nvSpPr>
          <p:spPr>
            <a:xfrm>
              <a:off x="2500920" y="4291200"/>
              <a:ext cx="732600" cy="319320"/>
            </a:xfrm>
            <a:prstGeom prst="rect">
              <a:avLst/>
            </a:prstGeom>
            <a:noFill/>
            <a:ln>
              <a:noFill/>
            </a:ln>
          </p:spPr>
          <p:style>
            <a:lnRef idx="0"/>
            <a:fillRef idx="0"/>
            <a:effectRef idx="0"/>
            <a:fontRef idx="minor"/>
          </p:style>
          <p:txBody>
            <a:bodyPr lIns="90000" rIns="90000" tIns="45000" bIns="45000"/>
            <a:p>
              <a:pPr algn="ctr">
                <a:lnSpc>
                  <a:spcPts val="901"/>
                </a:lnSpc>
              </a:pPr>
              <a:r>
                <a:rPr b="1" lang="ru-RU" sz="1000" spc="-1" strike="noStrike">
                  <a:solidFill>
                    <a:srgbClr val="ffffff"/>
                  </a:solidFill>
                  <a:latin typeface="Calibri"/>
                </a:rPr>
                <a:t>Cost</a:t>
              </a:r>
              <a:endParaRPr b="0" lang="ru-RU" sz="1000" spc="-1" strike="noStrike">
                <a:latin typeface="Arial"/>
              </a:endParaRPr>
            </a:p>
            <a:p>
              <a:pPr algn="ctr">
                <a:lnSpc>
                  <a:spcPts val="901"/>
                </a:lnSpc>
              </a:pPr>
              <a:r>
                <a:rPr b="1" lang="ru-RU" sz="1000" spc="-1" strike="noStrike">
                  <a:solidFill>
                    <a:srgbClr val="ffffff"/>
                  </a:solidFill>
                  <a:latin typeface="Calibri"/>
                </a:rPr>
                <a:t>Effective</a:t>
              </a:r>
              <a:endParaRPr b="0" lang="ru-RU" sz="1000" spc="-1" strike="noStrike">
                <a:latin typeface="Arial"/>
              </a:endParaRPr>
            </a:p>
          </p:txBody>
        </p:sp>
        <p:sp>
          <p:nvSpPr>
            <p:cNvPr id="1398" name="CustomShape 9"/>
            <p:cNvSpPr/>
            <p:nvPr/>
          </p:nvSpPr>
          <p:spPr>
            <a:xfrm>
              <a:off x="3202200" y="4355280"/>
              <a:ext cx="790200" cy="204840"/>
            </a:xfrm>
            <a:prstGeom prst="rect">
              <a:avLst/>
            </a:prstGeom>
            <a:noFill/>
            <a:ln>
              <a:noFill/>
            </a:ln>
          </p:spPr>
          <p:style>
            <a:lnRef idx="0"/>
            <a:fillRef idx="0"/>
            <a:effectRef idx="0"/>
            <a:fontRef idx="minor"/>
          </p:style>
          <p:txBody>
            <a:bodyPr lIns="90000" rIns="90000" tIns="45000" bIns="45000"/>
            <a:p>
              <a:pPr algn="ctr">
                <a:lnSpc>
                  <a:spcPts val="901"/>
                </a:lnSpc>
              </a:pPr>
              <a:r>
                <a:rPr b="1" lang="ru-RU" sz="1000" spc="-1" strike="noStrike">
                  <a:solidFill>
                    <a:srgbClr val="ffffff"/>
                  </a:solidFill>
                  <a:latin typeface="Calibri"/>
                </a:rPr>
                <a:t>IT Control</a:t>
              </a:r>
              <a:endParaRPr b="0" lang="ru-RU" sz="1000" spc="-1" strike="noStrike">
                <a:latin typeface="Arial"/>
              </a:endParaRPr>
            </a:p>
          </p:txBody>
        </p:sp>
      </p:grpSp>
      <p:pic>
        <p:nvPicPr>
          <p:cNvPr id="1399" name="Picture 12" descr=""/>
          <p:cNvPicPr/>
          <p:nvPr/>
        </p:nvPicPr>
        <p:blipFill>
          <a:blip r:embed="rId4"/>
          <a:stretch/>
        </p:blipFill>
        <p:spPr>
          <a:xfrm>
            <a:off x="745560" y="3760200"/>
            <a:ext cx="834120" cy="834120"/>
          </a:xfrm>
          <a:prstGeom prst="rect">
            <a:avLst/>
          </a:prstGeom>
          <a:ln>
            <a:noFill/>
          </a:ln>
        </p:spPr>
      </p:pic>
      <p:grpSp>
        <p:nvGrpSpPr>
          <p:cNvPr id="1400" name="Group 10"/>
          <p:cNvGrpSpPr/>
          <p:nvPr/>
        </p:nvGrpSpPr>
        <p:grpSpPr>
          <a:xfrm>
            <a:off x="4077720" y="3764880"/>
            <a:ext cx="2229840" cy="833760"/>
            <a:chOff x="4077720" y="3764880"/>
            <a:chExt cx="2229840" cy="833760"/>
          </a:xfrm>
        </p:grpSpPr>
        <p:sp>
          <p:nvSpPr>
            <p:cNvPr id="1401" name="CustomShape 11"/>
            <p:cNvSpPr/>
            <p:nvPr/>
          </p:nvSpPr>
          <p:spPr>
            <a:xfrm>
              <a:off x="4077720" y="3764880"/>
              <a:ext cx="2229840" cy="833760"/>
            </a:xfrm>
            <a:prstGeom prst="roundRect">
              <a:avLst>
                <a:gd name="adj" fmla="val 1666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p:style>
        </p:sp>
        <p:pic>
          <p:nvPicPr>
            <p:cNvPr id="1402" name="Picture 15" descr=""/>
            <p:cNvPicPr/>
            <p:nvPr/>
          </p:nvPicPr>
          <p:blipFill>
            <a:blip r:embed="rId5"/>
            <a:stretch/>
          </p:blipFill>
          <p:spPr>
            <a:xfrm>
              <a:off x="4608360" y="3830040"/>
              <a:ext cx="469080" cy="469080"/>
            </a:xfrm>
            <a:prstGeom prst="rect">
              <a:avLst/>
            </a:prstGeom>
            <a:ln>
              <a:noFill/>
            </a:ln>
          </p:spPr>
        </p:pic>
        <p:pic>
          <p:nvPicPr>
            <p:cNvPr id="1403" name="Picture 16" descr=""/>
            <p:cNvPicPr/>
            <p:nvPr/>
          </p:nvPicPr>
          <p:blipFill>
            <a:blip r:embed="rId6"/>
            <a:stretch/>
          </p:blipFill>
          <p:spPr>
            <a:xfrm>
              <a:off x="4114800" y="3830040"/>
              <a:ext cx="469080" cy="469080"/>
            </a:xfrm>
            <a:prstGeom prst="rect">
              <a:avLst/>
            </a:prstGeom>
            <a:ln>
              <a:noFill/>
            </a:ln>
          </p:spPr>
        </p:pic>
        <p:pic>
          <p:nvPicPr>
            <p:cNvPr id="1404" name="Picture 17" descr=""/>
            <p:cNvPicPr/>
            <p:nvPr/>
          </p:nvPicPr>
          <p:blipFill>
            <a:blip r:embed="rId7"/>
            <a:stretch/>
          </p:blipFill>
          <p:spPr>
            <a:xfrm>
              <a:off x="5800680" y="3830040"/>
              <a:ext cx="469080" cy="469080"/>
            </a:xfrm>
            <a:prstGeom prst="rect">
              <a:avLst/>
            </a:prstGeom>
            <a:ln>
              <a:noFill/>
            </a:ln>
          </p:spPr>
        </p:pic>
        <p:pic>
          <p:nvPicPr>
            <p:cNvPr id="1405" name="Picture 18" descr=""/>
            <p:cNvPicPr/>
            <p:nvPr/>
          </p:nvPicPr>
          <p:blipFill>
            <a:blip r:embed="rId8"/>
            <a:stretch/>
          </p:blipFill>
          <p:spPr>
            <a:xfrm>
              <a:off x="5308560" y="3830040"/>
              <a:ext cx="469080" cy="469080"/>
            </a:xfrm>
            <a:prstGeom prst="rect">
              <a:avLst/>
            </a:prstGeom>
            <a:ln>
              <a:noFill/>
            </a:ln>
          </p:spPr>
        </p:pic>
        <p:sp>
          <p:nvSpPr>
            <p:cNvPr id="1406" name="Line 12"/>
            <p:cNvSpPr/>
            <p:nvPr/>
          </p:nvSpPr>
          <p:spPr>
            <a:xfrm>
              <a:off x="5193000" y="3847680"/>
              <a:ext cx="360" cy="656640"/>
            </a:xfrm>
            <a:prstGeom prst="line">
              <a:avLst/>
            </a:prstGeom>
            <a:ln w="28440">
              <a:solidFill>
                <a:schemeClr val="bg1"/>
              </a:solidFill>
            </a:ln>
          </p:spPr>
          <p:style>
            <a:lnRef idx="1">
              <a:schemeClr val="accent1"/>
            </a:lnRef>
            <a:fillRef idx="0">
              <a:schemeClr val="accent1"/>
            </a:fillRef>
            <a:effectRef idx="0">
              <a:schemeClr val="accent1"/>
            </a:effectRef>
            <a:fontRef idx="minor"/>
          </p:style>
        </p:sp>
        <p:sp>
          <p:nvSpPr>
            <p:cNvPr id="1407" name="CustomShape 13"/>
            <p:cNvSpPr/>
            <p:nvPr/>
          </p:nvSpPr>
          <p:spPr>
            <a:xfrm>
              <a:off x="4278240" y="4295880"/>
              <a:ext cx="725400" cy="242640"/>
            </a:xfrm>
            <a:prstGeom prst="rect">
              <a:avLst/>
            </a:prstGeom>
            <a:noFill/>
            <a:ln>
              <a:noFill/>
            </a:ln>
          </p:spPr>
          <p:style>
            <a:lnRef idx="0"/>
            <a:fillRef idx="0"/>
            <a:effectRef idx="0"/>
            <a:fontRef idx="minor"/>
          </p:style>
          <p:txBody>
            <a:bodyPr lIns="90000" rIns="90000" tIns="45000" bIns="45000"/>
            <a:p>
              <a:pPr>
                <a:lnSpc>
                  <a:spcPct val="100000"/>
                </a:lnSpc>
              </a:pPr>
              <a:r>
                <a:rPr b="1" lang="ru-RU" sz="1000" spc="-1" strike="noStrike">
                  <a:solidFill>
                    <a:srgbClr val="ffffff"/>
                  </a:solidFill>
                  <a:latin typeface="Calibri"/>
                </a:rPr>
                <a:t>Desktop</a:t>
              </a:r>
              <a:endParaRPr b="0" lang="ru-RU" sz="1000" spc="-1" strike="noStrike">
                <a:latin typeface="Arial"/>
              </a:endParaRPr>
            </a:p>
          </p:txBody>
        </p:sp>
        <p:sp>
          <p:nvSpPr>
            <p:cNvPr id="1408" name="CustomShape 14"/>
            <p:cNvSpPr/>
            <p:nvPr/>
          </p:nvSpPr>
          <p:spPr>
            <a:xfrm>
              <a:off x="5445720" y="4305960"/>
              <a:ext cx="627480" cy="242640"/>
            </a:xfrm>
            <a:prstGeom prst="rect">
              <a:avLst/>
            </a:prstGeom>
            <a:noFill/>
            <a:ln>
              <a:noFill/>
            </a:ln>
          </p:spPr>
          <p:style>
            <a:lnRef idx="0"/>
            <a:fillRef idx="0"/>
            <a:effectRef idx="0"/>
            <a:fontRef idx="minor"/>
          </p:style>
          <p:txBody>
            <a:bodyPr lIns="90000" rIns="90000" tIns="45000" bIns="45000"/>
            <a:p>
              <a:pPr algn="ctr">
                <a:lnSpc>
                  <a:spcPct val="100000"/>
                </a:lnSpc>
              </a:pPr>
              <a:r>
                <a:rPr b="1" lang="ru-RU" sz="1000" spc="-1" strike="noStrike">
                  <a:solidFill>
                    <a:srgbClr val="ffffff"/>
                  </a:solidFill>
                  <a:latin typeface="Calibri"/>
                </a:rPr>
                <a:t>Mobile</a:t>
              </a:r>
              <a:endParaRPr b="0" lang="ru-RU" sz="1000" spc="-1" strike="noStrike">
                <a:latin typeface="Arial"/>
              </a:endParaRPr>
            </a:p>
          </p:txBody>
        </p:sp>
      </p:grpSp>
      <p:grpSp>
        <p:nvGrpSpPr>
          <p:cNvPr id="1409" name="Group 15"/>
          <p:cNvGrpSpPr/>
          <p:nvPr/>
        </p:nvGrpSpPr>
        <p:grpSpPr>
          <a:xfrm>
            <a:off x="6445800" y="2918160"/>
            <a:ext cx="1478520" cy="1665360"/>
            <a:chOff x="6445800" y="2918160"/>
            <a:chExt cx="1478520" cy="1665360"/>
          </a:xfrm>
        </p:grpSpPr>
        <p:sp>
          <p:nvSpPr>
            <p:cNvPr id="1410" name="CustomShape 16"/>
            <p:cNvSpPr/>
            <p:nvPr/>
          </p:nvSpPr>
          <p:spPr>
            <a:xfrm>
              <a:off x="6445800" y="2918160"/>
              <a:ext cx="1318320" cy="796680"/>
            </a:xfrm>
            <a:prstGeom prst="roundRect">
              <a:avLst>
                <a:gd name="adj" fmla="val 16667"/>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p:style>
        </p:sp>
        <p:pic>
          <p:nvPicPr>
            <p:cNvPr id="1411" name="Picture 24" descr=""/>
            <p:cNvPicPr/>
            <p:nvPr/>
          </p:nvPicPr>
          <p:blipFill>
            <a:blip r:embed="rId9">
              <a:extLst>
                <a:ext uri="{BEBA8EAE-BF5A-486C-A8C5-ECC9F3942E4B}">
                  <a14:imgProps xmlns:a14="http://schemas.microsoft.com/office/drawing/2010/main">
                    <a14:imgLayer r:embed="rId10">
                      <a14:imgEffect>
                        <a14:brightnessContrast contrast="-40000"/>
                      </a14:imgEffect>
                    </a14:imgLayer>
                  </a14:imgProps>
                </a:ext>
              </a:extLst>
            </a:blip>
            <a:stretch/>
          </p:blipFill>
          <p:spPr>
            <a:xfrm>
              <a:off x="7116480" y="3166200"/>
              <a:ext cx="584640" cy="390600"/>
            </a:xfrm>
            <a:prstGeom prst="rect">
              <a:avLst/>
            </a:prstGeom>
            <a:ln>
              <a:noFill/>
            </a:ln>
          </p:spPr>
        </p:pic>
        <p:pic>
          <p:nvPicPr>
            <p:cNvPr id="1412" name="Picture 25" descr=""/>
            <p:cNvPicPr/>
            <p:nvPr/>
          </p:nvPicPr>
          <p:blipFill>
            <a:blip r:embed="rId11"/>
            <a:stretch/>
          </p:blipFill>
          <p:spPr>
            <a:xfrm>
              <a:off x="6630840" y="3110040"/>
              <a:ext cx="330840" cy="432720"/>
            </a:xfrm>
            <a:prstGeom prst="rect">
              <a:avLst/>
            </a:prstGeom>
            <a:ln>
              <a:noFill/>
            </a:ln>
          </p:spPr>
        </p:pic>
        <p:sp>
          <p:nvSpPr>
            <p:cNvPr id="1413" name="CustomShape 17"/>
            <p:cNvSpPr/>
            <p:nvPr/>
          </p:nvSpPr>
          <p:spPr>
            <a:xfrm>
              <a:off x="6556680" y="3209400"/>
              <a:ext cx="1110960" cy="449280"/>
            </a:xfrm>
            <a:prstGeom prst="triangle">
              <a:avLst>
                <a:gd name="adj" fmla="val 50000"/>
              </a:avLst>
            </a:prstGeom>
            <a:solidFill>
              <a:schemeClr val="bg1">
                <a:alpha val="68000"/>
              </a:schemeClr>
            </a:solidFill>
            <a:ln>
              <a:solidFill>
                <a:schemeClr val="accent3"/>
              </a:solidFill>
            </a:ln>
          </p:spPr>
          <p:style>
            <a:lnRef idx="2">
              <a:schemeClr val="accent1">
                <a:shade val="50000"/>
              </a:schemeClr>
            </a:lnRef>
            <a:fillRef idx="1">
              <a:schemeClr val="accent1"/>
            </a:fillRef>
            <a:effectRef idx="0">
              <a:schemeClr val="accent1"/>
            </a:effectRef>
            <a:fontRef idx="minor"/>
          </p:style>
        </p:sp>
        <p:sp>
          <p:nvSpPr>
            <p:cNvPr id="1414" name="CustomShape 18"/>
            <p:cNvSpPr/>
            <p:nvPr/>
          </p:nvSpPr>
          <p:spPr>
            <a:xfrm>
              <a:off x="6445800" y="3752640"/>
              <a:ext cx="1318320" cy="830880"/>
            </a:xfrm>
            <a:prstGeom prst="roundRect">
              <a:avLst>
                <a:gd name="adj"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p:style>
        </p:sp>
        <p:pic>
          <p:nvPicPr>
            <p:cNvPr id="1415" name="Picture 28" descr=""/>
            <p:cNvPicPr/>
            <p:nvPr/>
          </p:nvPicPr>
          <p:blipFill>
            <a:blip r:embed="rId12"/>
            <a:stretch/>
          </p:blipFill>
          <p:spPr>
            <a:xfrm>
              <a:off x="7318080" y="3882240"/>
              <a:ext cx="330840" cy="432720"/>
            </a:xfrm>
            <a:prstGeom prst="rect">
              <a:avLst/>
            </a:prstGeom>
            <a:ln>
              <a:noFill/>
            </a:ln>
          </p:spPr>
        </p:pic>
        <p:pic>
          <p:nvPicPr>
            <p:cNvPr id="1416" name="Picture 29" descr=""/>
            <p:cNvPicPr/>
            <p:nvPr/>
          </p:nvPicPr>
          <p:blipFill>
            <a:blip r:embed="rId13">
              <a:extLst>
                <a:ext uri="{BEBA8EAE-BF5A-486C-A8C5-ECC9F3942E4B}">
                  <a14:imgProps xmlns:a14="http://schemas.microsoft.com/office/drawing/2010/main">
                    <a14:imgLayer r:embed="rId10">
                      <a14:imgEffect>
                        <a14:brightnessContrast contrast="-40000"/>
                      </a14:imgEffect>
                    </a14:imgLayer>
                  </a14:imgProps>
                </a:ext>
              </a:extLst>
            </a:blip>
            <a:stretch/>
          </p:blipFill>
          <p:spPr>
            <a:xfrm>
              <a:off x="6489000" y="3917520"/>
              <a:ext cx="584640" cy="390600"/>
            </a:xfrm>
            <a:prstGeom prst="rect">
              <a:avLst/>
            </a:prstGeom>
            <a:ln>
              <a:noFill/>
            </a:ln>
          </p:spPr>
        </p:pic>
        <p:sp>
          <p:nvSpPr>
            <p:cNvPr id="1417" name="CustomShape 19"/>
            <p:cNvSpPr/>
            <p:nvPr/>
          </p:nvSpPr>
          <p:spPr>
            <a:xfrm rot="10800000">
              <a:off x="6556680" y="3802680"/>
              <a:ext cx="1110960" cy="449280"/>
            </a:xfrm>
            <a:prstGeom prst="triangle">
              <a:avLst>
                <a:gd name="adj" fmla="val 50000"/>
              </a:avLst>
            </a:prstGeom>
            <a:solidFill>
              <a:schemeClr val="bg1">
                <a:alpha val="8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p:style>
        </p:sp>
        <p:pic>
          <p:nvPicPr>
            <p:cNvPr id="1418" name="Picture 31" descr=""/>
            <p:cNvPicPr/>
            <p:nvPr/>
          </p:nvPicPr>
          <p:blipFill>
            <a:blip r:embed="rId14"/>
            <a:stretch/>
          </p:blipFill>
          <p:spPr>
            <a:xfrm>
              <a:off x="6571440" y="3590280"/>
              <a:ext cx="277200" cy="277200"/>
            </a:xfrm>
            <a:prstGeom prst="rect">
              <a:avLst/>
            </a:prstGeom>
            <a:ln>
              <a:noFill/>
            </a:ln>
          </p:spPr>
        </p:pic>
        <p:pic>
          <p:nvPicPr>
            <p:cNvPr id="1419" name="Picture 32" descr=""/>
            <p:cNvPicPr/>
            <p:nvPr/>
          </p:nvPicPr>
          <p:blipFill>
            <a:blip r:embed="rId15"/>
            <a:stretch/>
          </p:blipFill>
          <p:spPr>
            <a:xfrm>
              <a:off x="6844680" y="3588480"/>
              <a:ext cx="277200" cy="277200"/>
            </a:xfrm>
            <a:prstGeom prst="rect">
              <a:avLst/>
            </a:prstGeom>
            <a:ln>
              <a:noFill/>
            </a:ln>
          </p:spPr>
        </p:pic>
        <p:pic>
          <p:nvPicPr>
            <p:cNvPr id="1420" name="Picture 33" descr=""/>
            <p:cNvPicPr/>
            <p:nvPr/>
          </p:nvPicPr>
          <p:blipFill>
            <a:blip r:embed="rId16"/>
            <a:stretch/>
          </p:blipFill>
          <p:spPr>
            <a:xfrm>
              <a:off x="7391160" y="3588480"/>
              <a:ext cx="277200" cy="277200"/>
            </a:xfrm>
            <a:prstGeom prst="rect">
              <a:avLst/>
            </a:prstGeom>
            <a:ln>
              <a:noFill/>
            </a:ln>
          </p:spPr>
        </p:pic>
        <p:pic>
          <p:nvPicPr>
            <p:cNvPr id="1421" name="Picture 34" descr=""/>
            <p:cNvPicPr/>
            <p:nvPr/>
          </p:nvPicPr>
          <p:blipFill>
            <a:blip r:embed="rId17"/>
            <a:stretch/>
          </p:blipFill>
          <p:spPr>
            <a:xfrm>
              <a:off x="7117920" y="3585600"/>
              <a:ext cx="277200" cy="277200"/>
            </a:xfrm>
            <a:prstGeom prst="rect">
              <a:avLst/>
            </a:prstGeom>
            <a:ln>
              <a:noFill/>
            </a:ln>
          </p:spPr>
        </p:pic>
        <p:sp>
          <p:nvSpPr>
            <p:cNvPr id="1422" name="CustomShape 20"/>
            <p:cNvSpPr/>
            <p:nvPr/>
          </p:nvSpPr>
          <p:spPr>
            <a:xfrm>
              <a:off x="6842880" y="3379680"/>
              <a:ext cx="1081440" cy="212040"/>
            </a:xfrm>
            <a:prstGeom prst="rect">
              <a:avLst/>
            </a:prstGeom>
            <a:noFill/>
            <a:ln>
              <a:noFill/>
            </a:ln>
          </p:spPr>
          <p:style>
            <a:lnRef idx="0"/>
            <a:fillRef idx="0"/>
            <a:effectRef idx="0"/>
            <a:fontRef idx="minor"/>
          </p:style>
          <p:txBody>
            <a:bodyPr lIns="90000" rIns="90000" tIns="45000" bIns="45000"/>
            <a:p>
              <a:pPr>
                <a:lnSpc>
                  <a:spcPct val="100000"/>
                </a:lnSpc>
              </a:pPr>
              <a:r>
                <a:rPr b="0" lang="ru-RU" sz="800" spc="-1" strike="noStrike">
                  <a:solidFill>
                    <a:srgbClr val="15776c"/>
                  </a:solidFill>
                  <a:latin typeface="Calibri"/>
                </a:rPr>
                <a:t>Internal</a:t>
              </a:r>
              <a:endParaRPr b="0" lang="ru-RU" sz="800" spc="-1" strike="noStrike">
                <a:latin typeface="Arial"/>
              </a:endParaRPr>
            </a:p>
          </p:txBody>
        </p:sp>
        <p:sp>
          <p:nvSpPr>
            <p:cNvPr id="1423" name="CustomShape 21"/>
            <p:cNvSpPr/>
            <p:nvPr/>
          </p:nvSpPr>
          <p:spPr>
            <a:xfrm>
              <a:off x="6832800" y="3824280"/>
              <a:ext cx="1081440" cy="212040"/>
            </a:xfrm>
            <a:prstGeom prst="rect">
              <a:avLst/>
            </a:prstGeom>
            <a:noFill/>
            <a:ln>
              <a:noFill/>
            </a:ln>
          </p:spPr>
          <p:style>
            <a:lnRef idx="0"/>
            <a:fillRef idx="0"/>
            <a:effectRef idx="0"/>
            <a:fontRef idx="minor"/>
          </p:style>
          <p:txBody>
            <a:bodyPr lIns="90000" rIns="90000" tIns="45000" bIns="45000"/>
            <a:p>
              <a:pPr>
                <a:lnSpc>
                  <a:spcPct val="100000"/>
                </a:lnSpc>
              </a:pPr>
              <a:r>
                <a:rPr b="0" lang="ru-RU" sz="800" spc="-1" strike="noStrike">
                  <a:solidFill>
                    <a:srgbClr val="15776c"/>
                  </a:solidFill>
                  <a:latin typeface="Calibri"/>
                </a:rPr>
                <a:t>External</a:t>
              </a:r>
              <a:endParaRPr b="0" lang="ru-RU" sz="800" spc="-1" strike="noStrike">
                <a:latin typeface="Arial"/>
              </a:endParaRPr>
            </a:p>
          </p:txBody>
        </p:sp>
        <p:pic>
          <p:nvPicPr>
            <p:cNvPr id="1424" name="Picture 37" descr=""/>
            <p:cNvPicPr/>
            <p:nvPr/>
          </p:nvPicPr>
          <p:blipFill>
            <a:blip r:embed="rId18"/>
            <a:stretch/>
          </p:blipFill>
          <p:spPr>
            <a:xfrm>
              <a:off x="6950520" y="4064040"/>
              <a:ext cx="343080" cy="460440"/>
            </a:xfrm>
            <a:prstGeom prst="rect">
              <a:avLst/>
            </a:prstGeom>
            <a:ln>
              <a:noFill/>
            </a:ln>
            <a:effectLst>
              <a:outerShdw algn="ctr" blurRad="63500" rotWithShape="0" sx="102000" sy="102000">
                <a:srgbClr val="000000">
                  <a:alpha val="40000"/>
                </a:srgbClr>
              </a:outerShdw>
            </a:effectLst>
          </p:spPr>
        </p:pic>
        <p:pic>
          <p:nvPicPr>
            <p:cNvPr id="1425" name="Picture 38" descr=""/>
            <p:cNvPicPr/>
            <p:nvPr/>
          </p:nvPicPr>
          <p:blipFill>
            <a:blip r:embed="rId19">
              <a:extLst>
                <a:ext uri="{BEBA8EAE-BF5A-486C-A8C5-ECC9F3942E4B}">
                  <a14:imgProps xmlns:a14="http://schemas.microsoft.com/office/drawing/2010/main">
                    <a14:imgLayer r:embed="rId25">
                      <a14:imgEffect>
                        <a14:brightnessContrast bright="-20000" contrast="40000"/>
                      </a14:imgEffect>
                    </a14:imgLayer>
                  </a14:imgProps>
                </a:ext>
              </a:extLst>
            </a:blip>
            <a:stretch/>
          </p:blipFill>
          <p:spPr>
            <a:xfrm>
              <a:off x="6957720" y="2928960"/>
              <a:ext cx="343080" cy="460440"/>
            </a:xfrm>
            <a:prstGeom prst="rect">
              <a:avLst/>
            </a:prstGeom>
            <a:ln>
              <a:noFill/>
            </a:ln>
          </p:spPr>
        </p:pic>
      </p:grpSp>
    </p:spTree>
  </p:cSld>
  <p:timing>
    <p:tnLst>
      <p:par>
        <p:cTn id="67" dur="indefinite" restart="never" nodeType="tmRoot">
          <p:childTnLst>
            <p:seq>
              <p:cTn id="68" dur="indefinite" nodeType="mainSeq">
                <p:childTnLst>
                  <p:par>
                    <p:cTn id="69" fill="hold">
                      <p:stCondLst>
                        <p:cond delay="indefinite"/>
                      </p:stCondLst>
                      <p:childTnLst>
                        <p:par>
                          <p:cTn id="70" fill="hold">
                            <p:stCondLst>
                              <p:cond delay="0"/>
                            </p:stCondLst>
                            <p:childTnLst>
                              <p:par>
                                <p:cTn id="71" nodeType="clickEffect" fill="hold" presetClass="entr" presetID="10">
                                  <p:stCondLst>
                                    <p:cond delay="0"/>
                                  </p:stCondLst>
                                  <p:childTnLst>
                                    <p:set>
                                      <p:cBhvr>
                                        <p:cTn id="72" dur="1" fill="hold">
                                          <p:stCondLst>
                                            <p:cond delay="0"/>
                                          </p:stCondLst>
                                        </p:cTn>
                                        <p:tgtEl>
                                          <p:spTgt spid="1391"/>
                                        </p:tgtEl>
                                        <p:attrNameLst>
                                          <p:attrName>style.visibility</p:attrName>
                                        </p:attrNameLst>
                                      </p:cBhvr>
                                      <p:to>
                                        <p:strVal val="visible"/>
                                      </p:to>
                                    </p:set>
                                    <p:animEffect filter="fade" transition="in">
                                      <p:cBhvr additive="repl">
                                        <p:cTn id="73" dur="500"/>
                                        <p:tgtEl>
                                          <p:spTgt spid="1391"/>
                                        </p:tgtEl>
                                      </p:cBhvr>
                                    </p:animEffect>
                                  </p:childTnLst>
                                </p:cTn>
                              </p:par>
                            </p:childTnLst>
                          </p:cTn>
                        </p:par>
                      </p:childTnLst>
                    </p:cTn>
                  </p:par>
                  <p:par>
                    <p:cTn id="74" fill="hold">
                      <p:stCondLst>
                        <p:cond delay="indefinite"/>
                      </p:stCondLst>
                      <p:childTnLst>
                        <p:par>
                          <p:cTn id="75" fill="hold">
                            <p:stCondLst>
                              <p:cond delay="0"/>
                            </p:stCondLst>
                            <p:childTnLst>
                              <p:par>
                                <p:cTn id="76" nodeType="clickEffect" fill="hold" presetClass="entr" presetID="10">
                                  <p:stCondLst>
                                    <p:cond delay="0"/>
                                  </p:stCondLst>
                                  <p:childTnLst>
                                    <p:set>
                                      <p:cBhvr>
                                        <p:cTn id="77" dur="1" fill="hold">
                                          <p:stCondLst>
                                            <p:cond delay="0"/>
                                          </p:stCondLst>
                                        </p:cTn>
                                        <p:tgtEl>
                                          <p:spTgt spid="1400"/>
                                        </p:tgtEl>
                                        <p:attrNameLst>
                                          <p:attrName>style.visibility</p:attrName>
                                        </p:attrNameLst>
                                      </p:cBhvr>
                                      <p:to>
                                        <p:strVal val="visible"/>
                                      </p:to>
                                    </p:set>
                                    <p:animEffect filter="fade" transition="in">
                                      <p:cBhvr additive="repl">
                                        <p:cTn id="78" dur="500"/>
                                        <p:tgtEl>
                                          <p:spTgt spid="1400"/>
                                        </p:tgtEl>
                                      </p:cBhvr>
                                    </p:animEffect>
                                  </p:childTnLst>
                                </p:cTn>
                              </p:par>
                            </p:childTnLst>
                          </p:cTn>
                        </p:par>
                      </p:childTnLst>
                    </p:cTn>
                  </p:par>
                  <p:par>
                    <p:cTn id="79" fill="hold">
                      <p:stCondLst>
                        <p:cond delay="indefinite"/>
                      </p:stCondLst>
                      <p:childTnLst>
                        <p:par>
                          <p:cTn id="80" fill="hold">
                            <p:stCondLst>
                              <p:cond delay="0"/>
                            </p:stCondLst>
                            <p:childTnLst>
                              <p:par>
                                <p:cTn id="81" nodeType="clickEffect" fill="hold" presetClass="entr" presetID="10">
                                  <p:stCondLst>
                                    <p:cond delay="0"/>
                                  </p:stCondLst>
                                  <p:childTnLst>
                                    <p:set>
                                      <p:cBhvr>
                                        <p:cTn id="82" dur="1" fill="hold">
                                          <p:stCondLst>
                                            <p:cond delay="0"/>
                                          </p:stCondLst>
                                        </p:cTn>
                                        <p:tgtEl>
                                          <p:spTgt spid="1409"/>
                                        </p:tgtEl>
                                        <p:attrNameLst>
                                          <p:attrName>style.visibility</p:attrName>
                                        </p:attrNameLst>
                                      </p:cBhvr>
                                      <p:to>
                                        <p:strVal val="visible"/>
                                      </p:to>
                                    </p:set>
                                    <p:animEffect filter="fade" transition="in">
                                      <p:cBhvr additive="repl">
                                        <p:cTn id="83" dur="500"/>
                                        <p:tgtEl>
                                          <p:spTgt spid="1409"/>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6" name="TextShape 1"/>
          <p:cNvSpPr txBox="1"/>
          <p:nvPr/>
        </p:nvSpPr>
        <p:spPr>
          <a:xfrm>
            <a:off x="274320" y="3550320"/>
            <a:ext cx="5923080" cy="1103400"/>
          </a:xfrm>
          <a:prstGeom prst="rect">
            <a:avLst/>
          </a:prstGeom>
          <a:noFill/>
          <a:ln>
            <a:noFill/>
          </a:ln>
        </p:spPr>
        <p:txBody>
          <a:bodyPr anchor="ctr">
            <a:normAutofit/>
          </a:bodyPr>
          <a:p>
            <a:pPr>
              <a:lnSpc>
                <a:spcPct val="100000"/>
              </a:lnSpc>
            </a:pPr>
            <a:r>
              <a:rPr b="1" lang="en-US" sz="3600" spc="-1" strike="noStrike">
                <a:solidFill>
                  <a:srgbClr val="ffffff"/>
                </a:solidFill>
                <a:latin typeface="Calibri"/>
              </a:rPr>
              <a:t>Why is evolving to</a:t>
            </a:r>
            <a:br/>
            <a:r>
              <a:rPr b="1" lang="en-US" sz="3600" spc="-1" strike="noStrike">
                <a:solidFill>
                  <a:srgbClr val="ffffff"/>
                </a:solidFill>
                <a:latin typeface="Calibri"/>
              </a:rPr>
              <a:t>Enterprise Messaging </a:t>
            </a:r>
            <a:br/>
            <a:r>
              <a:rPr b="1" lang="en-US" sz="3600" spc="-1" strike="noStrike">
                <a:solidFill>
                  <a:srgbClr val="ffffff"/>
                </a:solidFill>
                <a:latin typeface="Calibri"/>
              </a:rPr>
              <a:t>a smart choice?</a:t>
            </a:r>
            <a:endParaRPr b="0" lang="en-US" sz="3600" spc="-1" strike="noStrike">
              <a:solidFill>
                <a:srgbClr val="212e35"/>
              </a:solidFill>
              <a:latin typeface="Calibri"/>
            </a:endParaRPr>
          </a:p>
        </p:txBody>
      </p:sp>
    </p:spTree>
  </p:cSld>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27" name="Picture 12" descr=""/>
          <p:cNvPicPr/>
          <p:nvPr/>
        </p:nvPicPr>
        <p:blipFill>
          <a:blip r:embed="rId1"/>
          <a:srcRect l="0" t="0" r="13495" b="0"/>
          <a:stretch/>
        </p:blipFill>
        <p:spPr>
          <a:xfrm>
            <a:off x="1600200" y="687600"/>
            <a:ext cx="5181120" cy="4048200"/>
          </a:xfrm>
          <a:prstGeom prst="rect">
            <a:avLst/>
          </a:prstGeom>
          <a:ln>
            <a:noFill/>
          </a:ln>
        </p:spPr>
      </p:pic>
      <p:sp>
        <p:nvSpPr>
          <p:cNvPr id="1428" name="TextShape 1"/>
          <p:cNvSpPr txBox="1"/>
          <p:nvPr/>
        </p:nvSpPr>
        <p:spPr>
          <a:xfrm>
            <a:off x="709920" y="321840"/>
            <a:ext cx="7733520" cy="730800"/>
          </a:xfrm>
          <a:prstGeom prst="rect">
            <a:avLst/>
          </a:prstGeom>
          <a:noFill/>
          <a:ln>
            <a:noFill/>
          </a:ln>
        </p:spPr>
        <p:txBody>
          <a:bodyPr>
            <a:normAutofit/>
          </a:bodyPr>
          <a:p>
            <a:pPr>
              <a:lnSpc>
                <a:spcPct val="90000"/>
              </a:lnSpc>
            </a:pPr>
            <a:r>
              <a:rPr b="1" lang="en-US" sz="2700" spc="-1" strike="noStrike">
                <a:solidFill>
                  <a:srgbClr val="212e35"/>
                </a:solidFill>
                <a:latin typeface="Calibri"/>
              </a:rPr>
              <a:t>Enterprise Messaging: </a:t>
            </a:r>
            <a:br/>
            <a:r>
              <a:rPr b="1" lang="en-US" sz="2700" spc="-1" strike="noStrike">
                <a:solidFill>
                  <a:srgbClr val="212e35"/>
                </a:solidFill>
                <a:latin typeface="Calibri"/>
              </a:rPr>
              <a:t>Great features, low TCO</a:t>
            </a:r>
            <a:endParaRPr b="0" lang="en-US" sz="2700" spc="-1" strike="noStrike">
              <a:solidFill>
                <a:srgbClr val="212e35"/>
              </a:solidFill>
              <a:latin typeface="Calibri"/>
            </a:endParaRPr>
          </a:p>
        </p:txBody>
      </p:sp>
      <p:sp>
        <p:nvSpPr>
          <p:cNvPr id="1429" name="CustomShape 2"/>
          <p:cNvSpPr/>
          <p:nvPr/>
        </p:nvSpPr>
        <p:spPr>
          <a:xfrm>
            <a:off x="1692720" y="4736160"/>
            <a:ext cx="5105160" cy="212040"/>
          </a:xfrm>
          <a:prstGeom prst="rect">
            <a:avLst/>
          </a:prstGeom>
          <a:noFill/>
          <a:ln>
            <a:noFill/>
          </a:ln>
        </p:spPr>
        <p:style>
          <a:lnRef idx="0"/>
          <a:fillRef idx="0"/>
          <a:effectRef idx="0"/>
          <a:fontRef idx="minor"/>
        </p:style>
        <p:txBody>
          <a:bodyPr lIns="90000" rIns="90000" tIns="45000" bIns="45000"/>
          <a:p>
            <a:pPr>
              <a:lnSpc>
                <a:spcPct val="100000"/>
              </a:lnSpc>
              <a:spcAft>
                <a:spcPts val="2251"/>
              </a:spcAft>
            </a:pPr>
            <a:r>
              <a:rPr b="0" lang="ru-RU" sz="800" spc="-1" strike="noStrike">
                <a:solidFill>
                  <a:srgbClr val="0078ef"/>
                </a:solidFill>
                <a:latin typeface="Calibri"/>
              </a:rPr>
              <a:t>Source: Osterman Research, December 2017</a:t>
            </a:r>
            <a:endParaRPr b="0" lang="ru-RU" sz="800" spc="-1" strike="noStrike">
              <a:latin typeface="Arial"/>
            </a:endParaRPr>
          </a:p>
        </p:txBody>
      </p:sp>
    </p:spTree>
  </p:cSld>
  <p:transition spd="med" advTm="54000">
    <p:fade/>
  </p:transition>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0" name="CustomShape 1"/>
          <p:cNvSpPr/>
          <p:nvPr/>
        </p:nvSpPr>
        <p:spPr>
          <a:xfrm rot="5400000">
            <a:off x="2328120" y="-497520"/>
            <a:ext cx="1440360" cy="5028840"/>
          </a:xfrm>
          <a:prstGeom prst="rect">
            <a:avLst/>
          </a:prstGeom>
          <a:gradFill rotWithShape="0">
            <a:gsLst>
              <a:gs pos="0">
                <a:schemeClr val="accent5"/>
              </a:gs>
              <a:gs pos="50000">
                <a:schemeClr val="accent3">
                  <a:alpha val="42000"/>
                </a:schemeClr>
              </a:gs>
              <a:gs pos="100000">
                <a:schemeClr val="accent1">
                  <a:tint val="23500"/>
                  <a:satMod val="160000"/>
                  <a:alpha val="0"/>
                </a:schemeClr>
              </a:gs>
            </a:gsLst>
            <a:lin ang="0"/>
          </a:gradFill>
          <a:ln w="6480">
            <a:noFill/>
          </a:ln>
        </p:spPr>
        <p:style>
          <a:lnRef idx="2">
            <a:schemeClr val="accent1">
              <a:shade val="50000"/>
            </a:schemeClr>
          </a:lnRef>
          <a:fillRef idx="1">
            <a:schemeClr val="accent1"/>
          </a:fillRef>
          <a:effectRef idx="0">
            <a:schemeClr val="accent1"/>
          </a:effectRef>
          <a:fontRef idx="minor"/>
        </p:style>
      </p:sp>
      <p:sp>
        <p:nvSpPr>
          <p:cNvPr id="1431" name="CustomShape 2"/>
          <p:cNvSpPr/>
          <p:nvPr/>
        </p:nvSpPr>
        <p:spPr>
          <a:xfrm rot="16200000">
            <a:off x="7090200" y="1141200"/>
            <a:ext cx="1440360" cy="1752120"/>
          </a:xfrm>
          <a:prstGeom prst="rect">
            <a:avLst/>
          </a:prstGeom>
          <a:gradFill rotWithShape="0">
            <a:gsLst>
              <a:gs pos="0">
                <a:schemeClr val="accent5"/>
              </a:gs>
              <a:gs pos="49000">
                <a:schemeClr val="accent3">
                  <a:alpha val="55000"/>
                </a:schemeClr>
              </a:gs>
              <a:gs pos="100000">
                <a:schemeClr val="accent1">
                  <a:tint val="23500"/>
                  <a:satMod val="160000"/>
                  <a:alpha val="0"/>
                </a:schemeClr>
              </a:gs>
            </a:gsLst>
            <a:lin ang="10800000"/>
          </a:gradFill>
          <a:ln w="6480">
            <a:noFill/>
          </a:ln>
        </p:spPr>
        <p:style>
          <a:lnRef idx="2">
            <a:schemeClr val="accent1">
              <a:shade val="50000"/>
            </a:schemeClr>
          </a:lnRef>
          <a:fillRef idx="1">
            <a:schemeClr val="accent1"/>
          </a:fillRef>
          <a:effectRef idx="0">
            <a:schemeClr val="accent1"/>
          </a:effectRef>
          <a:fontRef idx="minor"/>
        </p:style>
      </p:sp>
      <p:sp>
        <p:nvSpPr>
          <p:cNvPr id="1432" name="TextShape 3"/>
          <p:cNvSpPr txBox="1"/>
          <p:nvPr/>
        </p:nvSpPr>
        <p:spPr>
          <a:xfrm>
            <a:off x="709920" y="321840"/>
            <a:ext cx="7733520" cy="730800"/>
          </a:xfrm>
          <a:prstGeom prst="rect">
            <a:avLst/>
          </a:prstGeom>
          <a:noFill/>
          <a:ln>
            <a:noFill/>
          </a:ln>
        </p:spPr>
        <p:txBody>
          <a:bodyPr>
            <a:normAutofit/>
          </a:bodyPr>
          <a:p>
            <a:pPr>
              <a:lnSpc>
                <a:spcPct val="90000"/>
              </a:lnSpc>
            </a:pPr>
            <a:r>
              <a:rPr b="1" lang="en-US" sz="2700" spc="-1" strike="noStrike">
                <a:solidFill>
                  <a:srgbClr val="212e35"/>
                </a:solidFill>
                <a:latin typeface="Calibri"/>
              </a:rPr>
              <a:t>GroupWise:</a:t>
            </a:r>
            <a:br/>
            <a:r>
              <a:rPr b="1" lang="en-US" sz="2700" spc="-1" strike="noStrike">
                <a:solidFill>
                  <a:srgbClr val="212e35"/>
                </a:solidFill>
                <a:latin typeface="Calibri"/>
              </a:rPr>
              <a:t>On-premises still beats Exchange</a:t>
            </a:r>
            <a:endParaRPr b="0" lang="en-US" sz="2700" spc="-1" strike="noStrike">
              <a:solidFill>
                <a:srgbClr val="212e35"/>
              </a:solidFill>
              <a:latin typeface="Calibri"/>
            </a:endParaRPr>
          </a:p>
        </p:txBody>
      </p:sp>
      <p:sp>
        <p:nvSpPr>
          <p:cNvPr id="1433" name="TextShape 4"/>
          <p:cNvSpPr txBox="1"/>
          <p:nvPr/>
        </p:nvSpPr>
        <p:spPr>
          <a:xfrm>
            <a:off x="0" y="2943360"/>
            <a:ext cx="9143640" cy="1510920"/>
          </a:xfrm>
          <a:prstGeom prst="rect">
            <a:avLst/>
          </a:prstGeom>
          <a:noFill/>
          <a:ln>
            <a:noFill/>
          </a:ln>
        </p:spPr>
        <p:txBody>
          <a:bodyPr>
            <a:normAutofit/>
          </a:bodyPr>
          <a:p>
            <a:pPr algn="ctr">
              <a:lnSpc>
                <a:spcPct val="100000"/>
              </a:lnSpc>
              <a:spcBef>
                <a:spcPts val="451"/>
              </a:spcBef>
              <a:spcAft>
                <a:spcPts val="1199"/>
              </a:spcAft>
            </a:pPr>
            <a:r>
              <a:rPr b="0" lang="en-US" sz="1200" spc="-1" strike="noStrike">
                <a:solidFill>
                  <a:srgbClr val="212e35"/>
                </a:solidFill>
                <a:latin typeface="Calibri"/>
              </a:rPr>
              <a:t>Osterman’s three-year TCO figures for each product at the 5,000-user level are:</a:t>
            </a:r>
            <a:endParaRPr b="0" lang="en-US" sz="1200" spc="-1" strike="noStrike">
              <a:solidFill>
                <a:srgbClr val="212e35"/>
              </a:solidFill>
              <a:latin typeface="Calibri"/>
            </a:endParaRPr>
          </a:p>
          <a:p>
            <a:pPr marL="685800" algn="ctr">
              <a:spcBef>
                <a:spcPts val="451"/>
              </a:spcBef>
              <a:spcAft>
                <a:spcPts val="1199"/>
              </a:spcAft>
            </a:pPr>
            <a:r>
              <a:rPr b="1" lang="en-US" sz="1500" spc="-1" strike="noStrike">
                <a:solidFill>
                  <a:srgbClr val="212e35"/>
                </a:solidFill>
                <a:latin typeface="Calibri"/>
              </a:rPr>
              <a:t>  </a:t>
            </a:r>
            <a:r>
              <a:rPr b="1" lang="en-US" sz="1500" spc="-1" strike="noStrike">
                <a:solidFill>
                  <a:srgbClr val="212e35"/>
                </a:solidFill>
                <a:latin typeface="Calibri"/>
              </a:rPr>
              <a:t>GroupWise: </a:t>
            </a:r>
            <a:r>
              <a:rPr b="0" lang="en-US" sz="1500" spc="-1" strike="noStrike">
                <a:solidFill>
                  <a:srgbClr val="212e35"/>
                </a:solidFill>
                <a:latin typeface="Calibri"/>
              </a:rPr>
              <a:t>$1,796,188 (or $119.75 per user per year)</a:t>
            </a:r>
            <a:endParaRPr b="0" lang="en-US" sz="1500" spc="-1" strike="noStrike">
              <a:solidFill>
                <a:srgbClr val="212e35"/>
              </a:solidFill>
              <a:latin typeface="Calibri"/>
            </a:endParaRPr>
          </a:p>
          <a:p>
            <a:pPr marL="685800" algn="ctr">
              <a:spcBef>
                <a:spcPts val="451"/>
              </a:spcBef>
              <a:spcAft>
                <a:spcPts val="1199"/>
              </a:spcAft>
            </a:pPr>
            <a:r>
              <a:rPr b="1" lang="en-US" sz="1500" spc="-1" strike="noStrike">
                <a:solidFill>
                  <a:srgbClr val="212e35"/>
                </a:solidFill>
                <a:latin typeface="Calibri"/>
              </a:rPr>
              <a:t>Exchange: </a:t>
            </a:r>
            <a:r>
              <a:rPr b="0" lang="en-US" sz="1500" spc="-1" strike="noStrike">
                <a:solidFill>
                  <a:srgbClr val="212e35"/>
                </a:solidFill>
                <a:latin typeface="Calibri"/>
              </a:rPr>
              <a:t>$3,703,537 (or $246.90 per user per year)</a:t>
            </a:r>
            <a:endParaRPr b="0" lang="en-US" sz="1500" spc="-1" strike="noStrike">
              <a:solidFill>
                <a:srgbClr val="212e35"/>
              </a:solidFill>
              <a:latin typeface="Calibri"/>
            </a:endParaRPr>
          </a:p>
        </p:txBody>
      </p:sp>
      <p:sp>
        <p:nvSpPr>
          <p:cNvPr id="1434" name="CustomShape 5"/>
          <p:cNvSpPr/>
          <p:nvPr/>
        </p:nvSpPr>
        <p:spPr>
          <a:xfrm>
            <a:off x="2666880" y="4527720"/>
            <a:ext cx="5105160" cy="212040"/>
          </a:xfrm>
          <a:prstGeom prst="rect">
            <a:avLst/>
          </a:prstGeom>
          <a:noFill/>
          <a:ln>
            <a:noFill/>
          </a:ln>
        </p:spPr>
        <p:style>
          <a:lnRef idx="0"/>
          <a:fillRef idx="0"/>
          <a:effectRef idx="0"/>
          <a:fontRef idx="minor"/>
        </p:style>
        <p:txBody>
          <a:bodyPr lIns="90000" rIns="90000" tIns="45000" bIns="45000"/>
          <a:p>
            <a:pPr>
              <a:lnSpc>
                <a:spcPct val="100000"/>
              </a:lnSpc>
              <a:spcAft>
                <a:spcPts val="2251"/>
              </a:spcAft>
            </a:pPr>
            <a:r>
              <a:rPr b="0" lang="ru-RU" sz="800" spc="-1" strike="noStrike">
                <a:solidFill>
                  <a:srgbClr val="0078ef"/>
                </a:solidFill>
                <a:latin typeface="Calibri"/>
              </a:rPr>
              <a:t>Source: Osterman Research, January 2016</a:t>
            </a:r>
            <a:endParaRPr b="0" lang="ru-RU" sz="800" spc="-1" strike="noStrike">
              <a:latin typeface="Arial"/>
            </a:endParaRPr>
          </a:p>
        </p:txBody>
      </p:sp>
      <p:sp>
        <p:nvSpPr>
          <p:cNvPr id="1435" name="CustomShape 6"/>
          <p:cNvSpPr/>
          <p:nvPr/>
        </p:nvSpPr>
        <p:spPr>
          <a:xfrm>
            <a:off x="762120" y="1635120"/>
            <a:ext cx="7772040" cy="669600"/>
          </a:xfrm>
          <a:prstGeom prst="rect">
            <a:avLst/>
          </a:prstGeom>
          <a:noFill/>
          <a:ln>
            <a:noFill/>
          </a:ln>
        </p:spPr>
        <p:style>
          <a:lnRef idx="0"/>
          <a:fillRef idx="0"/>
          <a:effectRef idx="0"/>
          <a:fontRef idx="minor"/>
        </p:style>
        <p:txBody>
          <a:bodyPr lIns="90000" rIns="90000" tIns="45000" bIns="45000"/>
          <a:p>
            <a:pPr algn="ctr">
              <a:lnSpc>
                <a:spcPct val="100000"/>
              </a:lnSpc>
            </a:pPr>
            <a:r>
              <a:rPr b="0" lang="ru-RU" sz="1800" spc="-1" strike="noStrike">
                <a:solidFill>
                  <a:srgbClr val="212e35"/>
                </a:solidFill>
                <a:latin typeface="Calibri"/>
              </a:rPr>
              <a:t>The three-year TCO of GroupWise is </a:t>
            </a:r>
            <a:r>
              <a:rPr b="1" lang="ru-RU" sz="2000" spc="-1" strike="noStrike">
                <a:solidFill>
                  <a:srgbClr val="28c3ff"/>
                </a:solidFill>
                <a:latin typeface="Calibri"/>
              </a:rPr>
              <a:t>52% </a:t>
            </a:r>
            <a:r>
              <a:rPr b="1" lang="ru-RU" sz="1800" spc="-1" strike="noStrike">
                <a:solidFill>
                  <a:srgbClr val="28c3ff"/>
                </a:solidFill>
                <a:latin typeface="Calibri"/>
              </a:rPr>
              <a:t>lower</a:t>
            </a:r>
            <a:r>
              <a:rPr b="0" lang="ru-RU" sz="1800" spc="-1" strike="noStrike">
                <a:solidFill>
                  <a:srgbClr val="28c3ff"/>
                </a:solidFill>
                <a:latin typeface="Calibri"/>
              </a:rPr>
              <a:t> </a:t>
            </a:r>
            <a:r>
              <a:rPr b="0" lang="ru-RU" sz="1800" spc="-1" strike="noStrike">
                <a:solidFill>
                  <a:srgbClr val="212e35"/>
                </a:solidFill>
                <a:latin typeface="Calibri"/>
              </a:rPr>
              <a:t>than Microsoft Exchange </a:t>
            </a:r>
            <a:endParaRPr b="0" lang="ru-RU" sz="1800" spc="-1" strike="noStrike">
              <a:latin typeface="Arial"/>
            </a:endParaRPr>
          </a:p>
          <a:p>
            <a:pPr algn="ctr">
              <a:lnSpc>
                <a:spcPct val="100000"/>
              </a:lnSpc>
            </a:pPr>
            <a:r>
              <a:rPr b="0" lang="ru-RU" sz="1800" spc="-1" strike="noStrike">
                <a:solidFill>
                  <a:srgbClr val="212e35"/>
                </a:solidFill>
                <a:latin typeface="Calibri"/>
              </a:rPr>
              <a:t>for an organization with 5,000 users.</a:t>
            </a:r>
            <a:endParaRPr b="0" lang="ru-RU" sz="1800" spc="-1" strike="noStrike">
              <a:latin typeface="Arial"/>
            </a:endParaRPr>
          </a:p>
        </p:txBody>
      </p:sp>
      <p:sp>
        <p:nvSpPr>
          <p:cNvPr id="1436" name="Line 7"/>
          <p:cNvSpPr/>
          <p:nvPr/>
        </p:nvSpPr>
        <p:spPr>
          <a:xfrm>
            <a:off x="533160" y="2737080"/>
            <a:ext cx="8153640" cy="360"/>
          </a:xfrm>
          <a:prstGeom prst="line">
            <a:avLst/>
          </a:prstGeom>
          <a:ln w="28440">
            <a:solidFill>
              <a:schemeClr val="accent1">
                <a:lumMod val="50000"/>
              </a:schemeClr>
            </a:solidFill>
            <a:round/>
          </a:ln>
        </p:spPr>
        <p:style>
          <a:lnRef idx="0"/>
          <a:fillRef idx="0"/>
          <a:effectRef idx="0"/>
          <a:fontRef idx="minor"/>
        </p:style>
      </p:sp>
      <p:sp>
        <p:nvSpPr>
          <p:cNvPr id="1437" name="Line 8"/>
          <p:cNvSpPr/>
          <p:nvPr/>
        </p:nvSpPr>
        <p:spPr>
          <a:xfrm>
            <a:off x="533160" y="1296720"/>
            <a:ext cx="8153640" cy="360"/>
          </a:xfrm>
          <a:prstGeom prst="line">
            <a:avLst/>
          </a:prstGeom>
          <a:ln w="28440">
            <a:solidFill>
              <a:schemeClr val="accent1">
                <a:lumMod val="50000"/>
              </a:schemeClr>
            </a:solidFill>
            <a:round/>
          </a:ln>
        </p:spPr>
        <p:style>
          <a:lnRef idx="0"/>
          <a:fillRef idx="0"/>
          <a:effectRef idx="0"/>
          <a:fontRef idx="minor"/>
        </p:style>
      </p:sp>
      <p:pic>
        <p:nvPicPr>
          <p:cNvPr id="1438" name="Picture 9" descr=""/>
          <p:cNvPicPr/>
          <p:nvPr/>
        </p:nvPicPr>
        <p:blipFill>
          <a:blip r:embed="rId1"/>
          <a:stretch/>
        </p:blipFill>
        <p:spPr>
          <a:xfrm>
            <a:off x="2477520" y="3780720"/>
            <a:ext cx="226800" cy="181080"/>
          </a:xfrm>
          <a:prstGeom prst="rect">
            <a:avLst/>
          </a:prstGeom>
          <a:ln>
            <a:noFill/>
          </a:ln>
        </p:spPr>
      </p:pic>
      <p:pic>
        <p:nvPicPr>
          <p:cNvPr id="1439" name="Picture 18" descr=""/>
          <p:cNvPicPr/>
          <p:nvPr/>
        </p:nvPicPr>
        <p:blipFill>
          <a:blip r:embed="rId2"/>
          <a:stretch/>
        </p:blipFill>
        <p:spPr>
          <a:xfrm>
            <a:off x="2438280" y="3333600"/>
            <a:ext cx="304560" cy="304560"/>
          </a:xfrm>
          <a:prstGeom prst="rect">
            <a:avLst/>
          </a:prstGeom>
          <a:ln>
            <a:noFill/>
          </a:ln>
        </p:spPr>
      </p:pic>
    </p:spTree>
  </p:cSld>
  <p:transition spd="med" advTm="54000">
    <p:fade/>
  </p:transition>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0" name="CustomShape 1"/>
          <p:cNvSpPr/>
          <p:nvPr/>
        </p:nvSpPr>
        <p:spPr>
          <a:xfrm rot="16200000">
            <a:off x="5422320" y="732240"/>
            <a:ext cx="4470840" cy="2971440"/>
          </a:xfrm>
          <a:prstGeom prst="rect">
            <a:avLst/>
          </a:prstGeom>
          <a:gradFill rotWithShape="0">
            <a:gsLst>
              <a:gs pos="0">
                <a:schemeClr val="accent5"/>
              </a:gs>
              <a:gs pos="50000">
                <a:schemeClr val="accent5">
                  <a:lumMod val="40000"/>
                  <a:lumOff val="60000"/>
                </a:schemeClr>
              </a:gs>
              <a:gs pos="100000">
                <a:schemeClr val="accent5">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441" name="CustomShape 2"/>
          <p:cNvSpPr/>
          <p:nvPr/>
        </p:nvSpPr>
        <p:spPr>
          <a:xfrm rot="5400000">
            <a:off x="3927600" y="605880"/>
            <a:ext cx="2742840" cy="4235400"/>
          </a:xfrm>
          <a:prstGeom prst="rect">
            <a:avLst/>
          </a:prstGeom>
          <a:gradFill rotWithShape="0">
            <a:gsLst>
              <a:gs pos="0">
                <a:schemeClr val="accent4"/>
              </a:gs>
              <a:gs pos="50000">
                <a:schemeClr val="accent4">
                  <a:lumMod val="60000"/>
                  <a:lumOff val="40000"/>
                </a:schemeClr>
              </a:gs>
              <a:gs pos="100000">
                <a:schemeClr val="accent1">
                  <a:tint val="23500"/>
                  <a:satMod val="160000"/>
                  <a:alpha val="0"/>
                </a:schemeClr>
              </a:gs>
            </a:gsLst>
            <a:lin ang="0"/>
          </a:gradFill>
          <a:ln>
            <a:noFill/>
          </a:ln>
        </p:spPr>
        <p:style>
          <a:lnRef idx="2">
            <a:schemeClr val="accent1">
              <a:shade val="50000"/>
            </a:schemeClr>
          </a:lnRef>
          <a:fillRef idx="1">
            <a:schemeClr val="accent1"/>
          </a:fillRef>
          <a:effectRef idx="0">
            <a:schemeClr val="accent1"/>
          </a:effectRef>
          <a:fontRef idx="minor"/>
        </p:style>
      </p:sp>
      <p:sp>
        <p:nvSpPr>
          <p:cNvPr id="1442" name="CustomShape 3"/>
          <p:cNvSpPr/>
          <p:nvPr/>
        </p:nvSpPr>
        <p:spPr>
          <a:xfrm rot="16200000">
            <a:off x="380880" y="1428840"/>
            <a:ext cx="2742840" cy="2590560"/>
          </a:xfrm>
          <a:prstGeom prst="rect">
            <a:avLst/>
          </a:prstGeom>
          <a:gradFill rotWithShape="0">
            <a:gsLst>
              <a:gs pos="0">
                <a:schemeClr val="accent4"/>
              </a:gs>
              <a:gs pos="50000">
                <a:schemeClr val="accent4">
                  <a:lumMod val="61000"/>
                  <a:lumOff val="39000"/>
                </a:schemeClr>
              </a:gs>
              <a:gs pos="100000">
                <a:schemeClr val="accent1">
                  <a:tint val="23500"/>
                  <a:satMod val="16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443" name="TextShape 4"/>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Great Additional Benefits for GroupWise</a:t>
            </a:r>
            <a:br/>
            <a:r>
              <a:rPr b="1" lang="en-US" sz="1800" spc="-1" strike="noStrike">
                <a:solidFill>
                  <a:srgbClr val="212e35"/>
                </a:solidFill>
                <a:latin typeface="Calibri"/>
              </a:rPr>
              <a:t>Entitlements</a:t>
            </a:r>
            <a:endParaRPr b="0" lang="en-US" sz="1800" spc="-1" strike="noStrike">
              <a:solidFill>
                <a:srgbClr val="212e35"/>
              </a:solidFill>
              <a:latin typeface="Calibri"/>
            </a:endParaRPr>
          </a:p>
        </p:txBody>
      </p:sp>
      <p:sp>
        <p:nvSpPr>
          <p:cNvPr id="1444" name="CustomShape 5"/>
          <p:cNvSpPr/>
          <p:nvPr/>
        </p:nvSpPr>
        <p:spPr>
          <a:xfrm>
            <a:off x="3276720" y="1428840"/>
            <a:ext cx="4139640" cy="25905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p:style>
      </p:sp>
      <p:sp>
        <p:nvSpPr>
          <p:cNvPr id="1445" name="CustomShape 6"/>
          <p:cNvSpPr/>
          <p:nvPr/>
        </p:nvSpPr>
        <p:spPr>
          <a:xfrm>
            <a:off x="457200" y="1428840"/>
            <a:ext cx="2514240" cy="25905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p:style>
      </p:sp>
      <p:sp>
        <p:nvSpPr>
          <p:cNvPr id="1446" name="CustomShape 7"/>
          <p:cNvSpPr/>
          <p:nvPr/>
        </p:nvSpPr>
        <p:spPr>
          <a:xfrm>
            <a:off x="457200" y="1581120"/>
            <a:ext cx="2437920" cy="1005120"/>
          </a:xfrm>
          <a:prstGeom prst="rect">
            <a:avLst/>
          </a:prstGeom>
          <a:noFill/>
          <a:ln>
            <a:noFill/>
          </a:ln>
        </p:spPr>
        <p:style>
          <a:lnRef idx="0"/>
          <a:fillRef idx="0"/>
          <a:effectRef idx="0"/>
          <a:fontRef idx="minor"/>
        </p:style>
        <p:txBody>
          <a:bodyPr lIns="90000" rIns="90000" tIns="45000" bIns="45000"/>
          <a:p>
            <a:pPr algn="r">
              <a:lnSpc>
                <a:spcPts val="2401"/>
              </a:lnSpc>
            </a:pPr>
            <a:r>
              <a:rPr b="1" lang="ru-RU" sz="2400" spc="-1" strike="noStrike">
                <a:solidFill>
                  <a:srgbClr val="ffffff"/>
                </a:solidFill>
                <a:latin typeface="Calibri"/>
              </a:rPr>
              <a:t>Current GroupWise</a:t>
            </a:r>
            <a:endParaRPr b="0" lang="ru-RU" sz="2400" spc="-1" strike="noStrike">
              <a:latin typeface="Arial"/>
            </a:endParaRPr>
          </a:p>
          <a:p>
            <a:pPr algn="r">
              <a:lnSpc>
                <a:spcPts val="2401"/>
              </a:lnSpc>
            </a:pPr>
            <a:r>
              <a:rPr b="1" lang="ru-RU" sz="2400" spc="-1" strike="noStrike">
                <a:solidFill>
                  <a:srgbClr val="ffffff"/>
                </a:solidFill>
                <a:latin typeface="Calibri"/>
              </a:rPr>
              <a:t>Maintenance</a:t>
            </a:r>
            <a:endParaRPr b="0" lang="ru-RU" sz="2400" spc="-1" strike="noStrike">
              <a:latin typeface="Arial"/>
            </a:endParaRPr>
          </a:p>
        </p:txBody>
      </p:sp>
      <p:pic>
        <p:nvPicPr>
          <p:cNvPr id="1447" name="Picture 2" descr=""/>
          <p:cNvPicPr/>
          <p:nvPr/>
        </p:nvPicPr>
        <p:blipFill>
          <a:blip r:embed="rId1">
            <a:extLst>
              <a:ext uri="{BEBA8EAE-BF5A-486C-A8C5-ECC9F3942E4B}">
                <a14:imgProps xmlns:a14="http://schemas.microsoft.com/office/drawing/2010/main">
                  <a14:imgLayer r:embed="rId2">
                    <a14:imgEffect>
                      <a14:brightnessContrast colorTemp="5900" contrast="20000"/>
                    </a14:imgEffect>
                  </a14:imgLayer>
                </a14:imgProps>
              </a:ext>
            </a:extLst>
          </a:blip>
          <a:stretch/>
        </p:blipFill>
        <p:spPr>
          <a:xfrm>
            <a:off x="1600200" y="2621880"/>
            <a:ext cx="1447560" cy="1447560"/>
          </a:xfrm>
          <a:prstGeom prst="rect">
            <a:avLst/>
          </a:prstGeom>
          <a:ln>
            <a:noFill/>
          </a:ln>
        </p:spPr>
      </p:pic>
      <p:grpSp>
        <p:nvGrpSpPr>
          <p:cNvPr id="1448" name="Group 8"/>
          <p:cNvGrpSpPr/>
          <p:nvPr/>
        </p:nvGrpSpPr>
        <p:grpSpPr>
          <a:xfrm>
            <a:off x="3429000" y="1581120"/>
            <a:ext cx="5411160" cy="1110240"/>
            <a:chOff x="3429000" y="1581120"/>
            <a:chExt cx="5411160" cy="1110240"/>
          </a:xfrm>
        </p:grpSpPr>
        <p:pic>
          <p:nvPicPr>
            <p:cNvPr id="1449" name="Picture 6" descr=""/>
            <p:cNvPicPr/>
            <p:nvPr/>
          </p:nvPicPr>
          <p:blipFill>
            <a:blip r:embed="rId3"/>
            <a:stretch/>
          </p:blipFill>
          <p:spPr>
            <a:xfrm>
              <a:off x="7727760" y="1581120"/>
              <a:ext cx="1112400" cy="1110240"/>
            </a:xfrm>
            <a:prstGeom prst="rect">
              <a:avLst/>
            </a:prstGeom>
            <a:ln>
              <a:noFill/>
            </a:ln>
          </p:spPr>
        </p:pic>
        <p:sp>
          <p:nvSpPr>
            <p:cNvPr id="1450" name="CustomShape 9"/>
            <p:cNvSpPr/>
            <p:nvPr/>
          </p:nvSpPr>
          <p:spPr>
            <a:xfrm>
              <a:off x="3429000" y="1787760"/>
              <a:ext cx="3987360" cy="700200"/>
            </a:xfrm>
            <a:prstGeom prst="rect">
              <a:avLst/>
            </a:prstGeom>
            <a:noFill/>
            <a:ln>
              <a:noFill/>
            </a:ln>
          </p:spPr>
          <p:style>
            <a:lnRef idx="0"/>
            <a:fillRef idx="0"/>
            <a:effectRef idx="0"/>
            <a:fontRef idx="minor"/>
          </p:style>
          <p:txBody>
            <a:bodyPr lIns="90000" rIns="90000" tIns="45000" bIns="45000"/>
            <a:p>
              <a:pPr>
                <a:lnSpc>
                  <a:spcPts val="2401"/>
                </a:lnSpc>
              </a:pPr>
              <a:r>
                <a:rPr b="1" lang="ru-RU" sz="2000" spc="-1" strike="noStrike">
                  <a:solidFill>
                    <a:srgbClr val="ffffff"/>
                  </a:solidFill>
                  <a:latin typeface="Calibri"/>
                </a:rPr>
                <a:t>Instant Messenger</a:t>
              </a:r>
              <a:endParaRPr b="0" lang="ru-RU" sz="2000" spc="-1" strike="noStrike">
                <a:latin typeface="Arial"/>
              </a:endParaRPr>
            </a:p>
            <a:p>
              <a:pPr>
                <a:lnSpc>
                  <a:spcPts val="2401"/>
                </a:lnSpc>
              </a:pPr>
              <a:r>
                <a:rPr b="0" lang="ru-RU" sz="1600" spc="-1" strike="noStrike">
                  <a:solidFill>
                    <a:srgbClr val="ffffff"/>
                  </a:solidFill>
                  <a:latin typeface="Calibri"/>
                </a:rPr>
                <a:t>Safe, secure corporate instant messages</a:t>
              </a:r>
              <a:endParaRPr b="0" lang="ru-RU" sz="1600" spc="-1" strike="noStrike">
                <a:latin typeface="Arial"/>
              </a:endParaRPr>
            </a:p>
          </p:txBody>
        </p:sp>
      </p:grpSp>
      <p:grpSp>
        <p:nvGrpSpPr>
          <p:cNvPr id="1451" name="Group 10"/>
          <p:cNvGrpSpPr/>
          <p:nvPr/>
        </p:nvGrpSpPr>
        <p:grpSpPr>
          <a:xfrm>
            <a:off x="3429000" y="2647800"/>
            <a:ext cx="5562000" cy="1415880"/>
            <a:chOff x="3429000" y="2647800"/>
            <a:chExt cx="5562000" cy="1415880"/>
          </a:xfrm>
        </p:grpSpPr>
        <p:pic>
          <p:nvPicPr>
            <p:cNvPr id="1452" name="Picture 1" descr=""/>
            <p:cNvPicPr/>
            <p:nvPr/>
          </p:nvPicPr>
          <p:blipFill>
            <a:blip r:embed="rId4">
              <a:extLst>
                <a:ext uri="{BEBA8EAE-BF5A-486C-A8C5-ECC9F3942E4B}">
                  <a14:imgProps xmlns:a14="http://schemas.microsoft.com/office/drawing/2010/main">
                    <a14:imgLayer r:embed="rId5">
                      <a14:imgEffect>
                        <a14:brightnessContrast contrast="20000" sat="400000"/>
                      </a14:imgEffect>
                    </a14:imgLayer>
                  </a14:imgProps>
                </a:ext>
              </a:extLst>
            </a:blip>
            <a:stretch/>
          </p:blipFill>
          <p:spPr>
            <a:xfrm>
              <a:off x="7575120" y="2647800"/>
              <a:ext cx="1415880" cy="1415880"/>
            </a:xfrm>
            <a:prstGeom prst="rect">
              <a:avLst/>
            </a:prstGeom>
            <a:ln>
              <a:noFill/>
            </a:ln>
            <a:effectLst>
              <a:outerShdw algn="ctr" blurRad="50800" dir="5400000" dist="50800" rotWithShape="0">
                <a:srgbClr val="000000">
                  <a:alpha val="0"/>
                </a:srgbClr>
              </a:outerShdw>
            </a:effectLst>
          </p:spPr>
        </p:pic>
        <p:sp>
          <p:nvSpPr>
            <p:cNvPr id="1453" name="CustomShape 11"/>
            <p:cNvSpPr/>
            <p:nvPr/>
          </p:nvSpPr>
          <p:spPr>
            <a:xfrm>
              <a:off x="3429000" y="3006720"/>
              <a:ext cx="3987360" cy="700200"/>
            </a:xfrm>
            <a:prstGeom prst="rect">
              <a:avLst/>
            </a:prstGeom>
            <a:noFill/>
            <a:ln>
              <a:noFill/>
            </a:ln>
          </p:spPr>
          <p:style>
            <a:lnRef idx="0"/>
            <a:fillRef idx="0"/>
            <a:effectRef idx="0"/>
            <a:fontRef idx="minor"/>
          </p:style>
          <p:txBody>
            <a:bodyPr lIns="90000" rIns="90000" tIns="45000" bIns="45000"/>
            <a:p>
              <a:pPr>
                <a:lnSpc>
                  <a:spcPts val="2401"/>
                </a:lnSpc>
              </a:pPr>
              <a:r>
                <a:rPr b="1" lang="ru-RU" sz="2000" spc="-1" strike="noStrike">
                  <a:solidFill>
                    <a:srgbClr val="ffffff"/>
                  </a:solidFill>
                  <a:latin typeface="Calibri"/>
                </a:rPr>
                <a:t>GroupWise Mobility Service</a:t>
              </a:r>
              <a:endParaRPr b="0" lang="ru-RU" sz="2000" spc="-1" strike="noStrike">
                <a:latin typeface="Arial"/>
              </a:endParaRPr>
            </a:p>
            <a:p>
              <a:pPr>
                <a:lnSpc>
                  <a:spcPts val="2401"/>
                </a:lnSpc>
              </a:pPr>
              <a:r>
                <a:rPr b="0" lang="ru-RU" sz="1600" spc="-1" strike="noStrike">
                  <a:solidFill>
                    <a:srgbClr val="ffffff"/>
                  </a:solidFill>
                  <a:latin typeface="Calibri"/>
                </a:rPr>
                <a:t>Business email on mobile devices</a:t>
              </a:r>
              <a:endParaRPr b="0" lang="ru-RU" sz="1600" spc="-1" strike="noStrike">
                <a:latin typeface="Arial"/>
              </a:endParaRPr>
            </a:p>
          </p:txBody>
        </p:sp>
      </p:grpSp>
    </p:spTree>
  </p:cSld>
  <p:timing>
    <p:tnLst>
      <p:par>
        <p:cTn id="84" dur="indefinite" restart="never" nodeType="tmRoot">
          <p:childTnLst>
            <p:seq>
              <p:cTn id="85" dur="indefinite" nodeType="mainSeq">
                <p:childTnLst>
                  <p:par>
                    <p:cTn id="86" fill="hold">
                      <p:stCondLst>
                        <p:cond delay="indefinite"/>
                      </p:stCondLst>
                      <p:childTnLst>
                        <p:par>
                          <p:cTn id="87" fill="hold">
                            <p:stCondLst>
                              <p:cond delay="0"/>
                            </p:stCondLst>
                            <p:childTnLst>
                              <p:par>
                                <p:cTn id="88" nodeType="clickEffect" fill="hold" presetClass="entr" presetID="10">
                                  <p:stCondLst>
                                    <p:cond delay="0"/>
                                  </p:stCondLst>
                                  <p:childTnLst>
                                    <p:set>
                                      <p:cBhvr>
                                        <p:cTn id="89" dur="1" fill="hold">
                                          <p:stCondLst>
                                            <p:cond delay="0"/>
                                          </p:stCondLst>
                                        </p:cTn>
                                        <p:tgtEl>
                                          <p:spTgt spid="1441"/>
                                        </p:tgtEl>
                                        <p:attrNameLst>
                                          <p:attrName>style.visibility</p:attrName>
                                        </p:attrNameLst>
                                      </p:cBhvr>
                                      <p:to>
                                        <p:strVal val="visible"/>
                                      </p:to>
                                    </p:set>
                                    <p:animEffect filter="fade" transition="in">
                                      <p:cBhvr additive="repl">
                                        <p:cTn id="90" dur="500"/>
                                        <p:tgtEl>
                                          <p:spTgt spid="1441"/>
                                        </p:tgtEl>
                                      </p:cBhvr>
                                    </p:animEffect>
                                  </p:childTnLst>
                                </p:cTn>
                              </p:par>
                              <p:par>
                                <p:cTn id="91" nodeType="withEffect" fill="hold" presetClass="entr" presetID="10">
                                  <p:stCondLst>
                                    <p:cond delay="0"/>
                                  </p:stCondLst>
                                  <p:childTnLst>
                                    <p:set>
                                      <p:cBhvr>
                                        <p:cTn id="92" dur="1" fill="hold">
                                          <p:stCondLst>
                                            <p:cond delay="0"/>
                                          </p:stCondLst>
                                        </p:cTn>
                                        <p:tgtEl>
                                          <p:spTgt spid="1444"/>
                                        </p:tgtEl>
                                        <p:attrNameLst>
                                          <p:attrName>style.visibility</p:attrName>
                                        </p:attrNameLst>
                                      </p:cBhvr>
                                      <p:to>
                                        <p:strVal val="visible"/>
                                      </p:to>
                                    </p:set>
                                    <p:animEffect filter="fade" transition="in">
                                      <p:cBhvr additive="repl">
                                        <p:cTn id="93" dur="500"/>
                                        <p:tgtEl>
                                          <p:spTgt spid="1444"/>
                                        </p:tgtEl>
                                      </p:cBhvr>
                                    </p:animEffect>
                                  </p:childTnLst>
                                </p:cTn>
                              </p:par>
                              <p:par>
                                <p:cTn id="94" nodeType="withEffect" fill="hold" presetClass="entr" presetID="10">
                                  <p:stCondLst>
                                    <p:cond delay="0"/>
                                  </p:stCondLst>
                                  <p:childTnLst>
                                    <p:set>
                                      <p:cBhvr>
                                        <p:cTn id="95" dur="1" fill="hold">
                                          <p:stCondLst>
                                            <p:cond delay="0"/>
                                          </p:stCondLst>
                                        </p:cTn>
                                        <p:tgtEl>
                                          <p:spTgt spid="1448"/>
                                        </p:tgtEl>
                                        <p:attrNameLst>
                                          <p:attrName>style.visibility</p:attrName>
                                        </p:attrNameLst>
                                      </p:cBhvr>
                                      <p:to>
                                        <p:strVal val="visible"/>
                                      </p:to>
                                    </p:set>
                                    <p:animEffect filter="fade" transition="in">
                                      <p:cBhvr additive="repl">
                                        <p:cTn id="96" dur="500"/>
                                        <p:tgtEl>
                                          <p:spTgt spid="1448"/>
                                        </p:tgtEl>
                                      </p:cBhvr>
                                    </p:animEffect>
                                  </p:childTnLst>
                                </p:cTn>
                              </p:par>
                            </p:childTnLst>
                          </p:cTn>
                        </p:par>
                      </p:childTnLst>
                    </p:cTn>
                  </p:par>
                  <p:par>
                    <p:cTn id="97" fill="hold">
                      <p:stCondLst>
                        <p:cond delay="indefinite"/>
                      </p:stCondLst>
                      <p:childTnLst>
                        <p:par>
                          <p:cTn id="98" fill="hold">
                            <p:stCondLst>
                              <p:cond delay="0"/>
                            </p:stCondLst>
                            <p:childTnLst>
                              <p:par>
                                <p:cTn id="99" nodeType="clickEffect" fill="hold" presetClass="entr" presetID="10">
                                  <p:stCondLst>
                                    <p:cond delay="0"/>
                                  </p:stCondLst>
                                  <p:childTnLst>
                                    <p:set>
                                      <p:cBhvr>
                                        <p:cTn id="100" dur="1" fill="hold">
                                          <p:stCondLst>
                                            <p:cond delay="0"/>
                                          </p:stCondLst>
                                        </p:cTn>
                                        <p:tgtEl>
                                          <p:spTgt spid="1451"/>
                                        </p:tgtEl>
                                        <p:attrNameLst>
                                          <p:attrName>style.visibility</p:attrName>
                                        </p:attrNameLst>
                                      </p:cBhvr>
                                      <p:to>
                                        <p:strVal val="visible"/>
                                      </p:to>
                                    </p:set>
                                    <p:animEffect filter="fade" transition="in">
                                      <p:cBhvr additive="repl">
                                        <p:cTn id="101" dur="500"/>
                                        <p:tgtEl>
                                          <p:spTgt spid="1451"/>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4" name="TextShape 1"/>
          <p:cNvSpPr txBox="1"/>
          <p:nvPr/>
        </p:nvSpPr>
        <p:spPr>
          <a:xfrm>
            <a:off x="274320" y="3550320"/>
            <a:ext cx="5923080" cy="1103400"/>
          </a:xfrm>
          <a:prstGeom prst="rect">
            <a:avLst/>
          </a:prstGeom>
          <a:noFill/>
          <a:ln>
            <a:noFill/>
          </a:ln>
        </p:spPr>
        <p:txBody>
          <a:bodyPr anchor="ctr"/>
          <a:p>
            <a:pPr>
              <a:lnSpc>
                <a:spcPct val="100000"/>
              </a:lnSpc>
            </a:pPr>
            <a:r>
              <a:rPr b="1" lang="en-US" sz="3600" spc="-1" strike="noStrike">
                <a:solidFill>
                  <a:srgbClr val="ffffff"/>
                </a:solidFill>
                <a:latin typeface="Calibri"/>
              </a:rPr>
              <a:t>The Collaboration Portfolio:</a:t>
            </a:r>
            <a:br/>
            <a:r>
              <a:rPr b="1" lang="en-US" sz="3600" spc="-1" strike="noStrike">
                <a:solidFill>
                  <a:srgbClr val="ffffff"/>
                </a:solidFill>
                <a:latin typeface="Calibri"/>
              </a:rPr>
              <a:t>Individual Products</a:t>
            </a:r>
            <a:endParaRPr b="0" lang="en-US" sz="3600" spc="-1" strike="noStrike">
              <a:solidFill>
                <a:srgbClr val="212e35"/>
              </a:solidFill>
              <a:latin typeface="Calibri"/>
            </a:endParaRPr>
          </a:p>
        </p:txBody>
      </p:sp>
      <p:sp>
        <p:nvSpPr>
          <p:cNvPr id="1455" name="TextShape 2"/>
          <p:cNvSpPr txBox="1"/>
          <p:nvPr/>
        </p:nvSpPr>
        <p:spPr>
          <a:xfrm>
            <a:off x="0" y="4764240"/>
            <a:ext cx="274320" cy="272520"/>
          </a:xfrm>
          <a:prstGeom prst="rect">
            <a:avLst/>
          </a:prstGeom>
          <a:noFill/>
          <a:ln>
            <a:noFill/>
          </a:ln>
        </p:spPr>
        <p:txBody>
          <a:bodyPr lIns="90000" rIns="90000" tIns="45000" bIns="45000" anchor="ctr"/>
          <a:p>
            <a:pPr>
              <a:lnSpc>
                <a:spcPct val="100000"/>
              </a:lnSpc>
            </a:pPr>
            <a:fld id="{13CAA587-0B89-4D3B-BA69-6DE73C757B05}" type="slidenum">
              <a:rPr b="0" lang="ru-RU" sz="830" spc="-1" strike="noStrike">
                <a:solidFill>
                  <a:srgbClr val="bfbfbf"/>
                </a:solidFill>
                <a:latin typeface="Calibri"/>
              </a:rPr>
              <a:t>1</a:t>
            </a:fld>
            <a:endParaRPr b="0" lang="ru-RU" sz="830" spc="-1" strike="noStrike">
              <a:latin typeface="Times New Roman"/>
            </a:endParaRPr>
          </a:p>
        </p:txBody>
      </p:sp>
    </p:spTree>
  </p:cSld>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6" name="CustomShape 1"/>
          <p:cNvSpPr/>
          <p:nvPr/>
        </p:nvSpPr>
        <p:spPr>
          <a:xfrm rot="16200000">
            <a:off x="2876040" y="-1790640"/>
            <a:ext cx="3391200" cy="9143640"/>
          </a:xfrm>
          <a:prstGeom prst="rect">
            <a:avLst/>
          </a:prstGeom>
          <a:pattFill prst="ltUpDiag">
            <a:fgClr>
              <a:srgbClr val="cae1f9"/>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457"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GroupWise</a:t>
            </a:r>
            <a:br/>
            <a:r>
              <a:rPr b="0" lang="en-US" sz="1800" spc="-1" strike="noStrike">
                <a:solidFill>
                  <a:srgbClr val="212e35"/>
                </a:solidFill>
                <a:latin typeface="Calibri"/>
              </a:rPr>
              <a:t>It’s all about value and choice</a:t>
            </a:r>
            <a:endParaRPr b="0" lang="en-US" sz="1800" spc="-1" strike="noStrike">
              <a:solidFill>
                <a:srgbClr val="212e35"/>
              </a:solidFill>
              <a:latin typeface="Calibri"/>
            </a:endParaRPr>
          </a:p>
        </p:txBody>
      </p:sp>
      <p:sp>
        <p:nvSpPr>
          <p:cNvPr id="1458" name="TextShape 3"/>
          <p:cNvSpPr txBox="1"/>
          <p:nvPr/>
        </p:nvSpPr>
        <p:spPr>
          <a:xfrm>
            <a:off x="709920" y="1352520"/>
            <a:ext cx="7519320" cy="3200040"/>
          </a:xfrm>
          <a:prstGeom prst="rect">
            <a:avLst/>
          </a:prstGeom>
          <a:noFill/>
          <a:ln>
            <a:noFill/>
          </a:ln>
        </p:spPr>
        <p:txBody>
          <a:bodyPr/>
          <a:p>
            <a:pPr marL="171360" indent="-171000">
              <a:lnSpc>
                <a:spcPct val="90000"/>
              </a:lnSpc>
              <a:spcAft>
                <a:spcPts val="901"/>
              </a:spcAft>
              <a:buClr>
                <a:srgbClr val="1668c1"/>
              </a:buClr>
              <a:buFont typeface="Wingdings" charset="2"/>
              <a:buChar char=""/>
            </a:pPr>
            <a:r>
              <a:rPr b="1" lang="en-US" sz="1500" spc="-1" strike="noStrike">
                <a:solidFill>
                  <a:srgbClr val="1668c1"/>
                </a:solidFill>
                <a:latin typeface="Calibri"/>
              </a:rPr>
              <a:t>Platform and Directory Agnostic</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Windows and Linux Servers</a:t>
            </a:r>
            <a:endParaRPr b="0" lang="en-US" sz="135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Active Directory, eDirectory, Local Directory options</a:t>
            </a:r>
            <a:endParaRPr b="0" lang="en-US" sz="1350" spc="-1" strike="noStrike">
              <a:solidFill>
                <a:srgbClr val="212e35"/>
              </a:solidFill>
              <a:latin typeface="Calibri"/>
            </a:endParaRPr>
          </a:p>
          <a:p>
            <a:pPr marL="171360" indent="-171000">
              <a:lnSpc>
                <a:spcPct val="90000"/>
              </a:lnSpc>
              <a:spcAft>
                <a:spcPts val="901"/>
              </a:spcAft>
              <a:buClr>
                <a:srgbClr val="1668c1"/>
              </a:buClr>
              <a:buFont typeface="Wingdings" charset="2"/>
              <a:buChar char=""/>
            </a:pPr>
            <a:r>
              <a:rPr b="1" lang="en-US" sz="1500" spc="-1" strike="noStrike">
                <a:solidFill>
                  <a:srgbClr val="1668c1"/>
                </a:solidFill>
                <a:latin typeface="Calibri"/>
              </a:rPr>
              <a:t>Benefits either on-premises or in the cloud</a:t>
            </a:r>
            <a:endParaRPr b="0" lang="en-US" sz="15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Browser-based Administration</a:t>
            </a:r>
            <a:endParaRPr b="0" lang="en-US" sz="135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Robust User Access</a:t>
            </a:r>
            <a:endParaRPr b="0" lang="en-US" sz="1350" spc="-1" strike="noStrike">
              <a:solidFill>
                <a:srgbClr val="212e35"/>
              </a:solidFill>
              <a:latin typeface="Calibri"/>
            </a:endParaRPr>
          </a:p>
          <a:p>
            <a:pPr lvl="2" marL="428760" indent="-128160">
              <a:lnSpc>
                <a:spcPct val="100000"/>
              </a:lnSpc>
              <a:spcAft>
                <a:spcPts val="901"/>
              </a:spcAft>
              <a:buClr>
                <a:srgbClr val="212e35"/>
              </a:buClr>
              <a:buFont typeface="Calibri"/>
              <a:buChar char="-"/>
            </a:pPr>
            <a:r>
              <a:rPr b="0" lang="en-US" sz="1200" spc="-1" strike="noStrike">
                <a:solidFill>
                  <a:srgbClr val="212e35"/>
                </a:solidFill>
                <a:latin typeface="Calibri"/>
              </a:rPr>
              <a:t>Desktop (Win/Mac), Web, Mobile, Outlook</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350" spc="-1" strike="noStrike">
                <a:solidFill>
                  <a:srgbClr val="212e35"/>
                </a:solidFill>
                <a:latin typeface="Calibri"/>
              </a:rPr>
              <a:t>Cloud-like costs, Lower TCO </a:t>
            </a:r>
            <a:endParaRPr b="0" lang="en-US" sz="1350" spc="-1" strike="noStrike">
              <a:solidFill>
                <a:srgbClr val="212e35"/>
              </a:solidFill>
              <a:latin typeface="Calibri"/>
            </a:endParaRPr>
          </a:p>
          <a:p>
            <a:pPr lvl="2" marL="428760" indent="-128160">
              <a:lnSpc>
                <a:spcPct val="100000"/>
              </a:lnSpc>
              <a:spcAft>
                <a:spcPts val="901"/>
              </a:spcAft>
              <a:buClr>
                <a:srgbClr val="212e35"/>
              </a:buClr>
              <a:buFont typeface="Calibri"/>
              <a:buChar char="-"/>
            </a:pPr>
            <a:r>
              <a:rPr b="0" lang="en-US" sz="1200" spc="-1" strike="noStrike">
                <a:solidFill>
                  <a:srgbClr val="212e35"/>
                </a:solidFill>
                <a:latin typeface="Calibri"/>
              </a:rPr>
              <a:t>Security and no pricey add-ons</a:t>
            </a:r>
            <a:endParaRPr b="0" lang="en-US" sz="1200" spc="-1" strike="noStrike">
              <a:solidFill>
                <a:srgbClr val="212e35"/>
              </a:solidFill>
              <a:latin typeface="Calibri"/>
            </a:endParaRPr>
          </a:p>
          <a:p>
            <a:pPr marL="171360" indent="-171000">
              <a:lnSpc>
                <a:spcPct val="90000"/>
              </a:lnSpc>
              <a:spcAft>
                <a:spcPts val="901"/>
              </a:spcAft>
              <a:buClr>
                <a:srgbClr val="1668c1"/>
              </a:buClr>
              <a:buFont typeface="Wingdings" charset="2"/>
              <a:buChar char=""/>
            </a:pPr>
            <a:r>
              <a:rPr b="1" lang="en-US" sz="1500" spc="-1" strike="noStrike">
                <a:solidFill>
                  <a:srgbClr val="1668c1"/>
                </a:solidFill>
                <a:latin typeface="Calibri"/>
              </a:rPr>
              <a:t>Coexistence Solutions</a:t>
            </a:r>
            <a:endParaRPr b="0" lang="en-US" sz="1500" spc="-1" strike="noStrike">
              <a:solidFill>
                <a:srgbClr val="212e35"/>
              </a:solidFill>
              <a:latin typeface="Calibri"/>
            </a:endParaRPr>
          </a:p>
        </p:txBody>
      </p:sp>
      <p:sp>
        <p:nvSpPr>
          <p:cNvPr id="1459" name="CustomShape 4"/>
          <p:cNvSpPr/>
          <p:nvPr/>
        </p:nvSpPr>
        <p:spPr>
          <a:xfrm>
            <a:off x="6956640" y="2260080"/>
            <a:ext cx="1371240" cy="914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460" name="Picture 6" descr=""/>
          <p:cNvPicPr/>
          <p:nvPr/>
        </p:nvPicPr>
        <p:blipFill>
          <a:blip r:embed="rId1"/>
          <a:stretch/>
        </p:blipFill>
        <p:spPr>
          <a:xfrm>
            <a:off x="6705720" y="1780200"/>
            <a:ext cx="1873440" cy="1873440"/>
          </a:xfrm>
          <a:prstGeom prst="rect">
            <a:avLst/>
          </a:prstGeom>
          <a:ln>
            <a:noFill/>
          </a:ln>
        </p:spPr>
      </p:pic>
    </p:spTree>
  </p:cSld>
  <p:transition spd="med" advTm="137000">
    <p:fade/>
  </p:transition>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1" name="CustomShape 1"/>
          <p:cNvSpPr/>
          <p:nvPr/>
        </p:nvSpPr>
        <p:spPr>
          <a:xfrm>
            <a:off x="457200" y="285840"/>
            <a:ext cx="8229240" cy="914760"/>
          </a:xfrm>
          <a:prstGeom prst="rect">
            <a:avLst/>
          </a:prstGeom>
          <a:pattFill prst="ltUpDiag">
            <a:fgClr>
              <a:srgbClr val="5caeff"/>
            </a:fgClr>
            <a:bgClr>
              <a:srgbClr val="ffffff"/>
            </a:bgClr>
          </a:pattFill>
          <a:ln w="25560">
            <a:noFill/>
          </a:ln>
        </p:spPr>
        <p:style>
          <a:lnRef idx="0"/>
          <a:fillRef idx="0"/>
          <a:effectRef idx="0"/>
          <a:fontRef idx="minor"/>
        </p:style>
      </p:sp>
      <p:sp>
        <p:nvSpPr>
          <p:cNvPr id="1462" name="CustomShape 2"/>
          <p:cNvSpPr/>
          <p:nvPr/>
        </p:nvSpPr>
        <p:spPr>
          <a:xfrm>
            <a:off x="457200" y="1123920"/>
            <a:ext cx="8229240" cy="3577320"/>
          </a:xfrm>
          <a:prstGeom prst="rect">
            <a:avLst/>
          </a:prstGeom>
          <a:pattFill prst="ltUpDiag">
            <a:fgClr>
              <a:srgbClr val="c9e4ff"/>
            </a:fgClr>
            <a:bgClr>
              <a:srgbClr val="ffffff"/>
            </a:bgClr>
          </a:pattFill>
          <a:ln w="25560">
            <a:noFill/>
          </a:ln>
        </p:spPr>
        <p:style>
          <a:lnRef idx="0"/>
          <a:fillRef idx="0"/>
          <a:effectRef idx="0"/>
          <a:fontRef idx="minor"/>
        </p:style>
      </p:sp>
      <p:sp>
        <p:nvSpPr>
          <p:cNvPr id="1463" name="CustomShape 3"/>
          <p:cNvSpPr/>
          <p:nvPr/>
        </p:nvSpPr>
        <p:spPr>
          <a:xfrm>
            <a:off x="581040" y="1197000"/>
            <a:ext cx="3904920" cy="1147320"/>
          </a:xfrm>
          <a:prstGeom prst="rect">
            <a:avLst/>
          </a:prstGeom>
          <a:gradFill rotWithShape="0">
            <a:gsLst>
              <a:gs pos="0">
                <a:srgbClr val="ffffff">
                  <a:alpha val="0"/>
                </a:srgbClr>
              </a:gs>
              <a:gs pos="75000">
                <a:schemeClr val="tx2"/>
              </a:gs>
              <a:gs pos="100000">
                <a:schemeClr val="tx2"/>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464" name="CustomShape 4"/>
          <p:cNvSpPr/>
          <p:nvPr/>
        </p:nvSpPr>
        <p:spPr>
          <a:xfrm>
            <a:off x="609480" y="971640"/>
            <a:ext cx="3288960" cy="3307320"/>
          </a:xfrm>
          <a:prstGeom prst="rect">
            <a:avLst/>
          </a:prstGeom>
          <a:noFill/>
          <a:ln>
            <a:noFill/>
          </a:ln>
        </p:spPr>
        <p:style>
          <a:lnRef idx="0"/>
          <a:fillRef idx="0"/>
          <a:effectRef idx="0"/>
          <a:fontRef idx="minor"/>
        </p:style>
        <p:txBody>
          <a:bodyPr lIns="68760" rIns="68760" tIns="34200" bIns="34200"/>
          <a:p>
            <a:pPr marL="284040">
              <a:lnSpc>
                <a:spcPct val="100000"/>
              </a:lnSpc>
              <a:spcAft>
                <a:spcPts val="799"/>
              </a:spcAft>
            </a:pPr>
            <a:endParaRPr b="0" lang="ru-RU" sz="3200" spc="-1" strike="noStrike">
              <a:latin typeface="Arial"/>
            </a:endParaRPr>
          </a:p>
          <a:p>
            <a:pPr marL="230760" indent="-230400">
              <a:lnSpc>
                <a:spcPct val="100000"/>
              </a:lnSpc>
              <a:spcAft>
                <a:spcPts val="799"/>
              </a:spcAft>
              <a:buClr>
                <a:srgbClr val="212e35"/>
              </a:buClr>
              <a:buSzPct val="85000"/>
              <a:buFont typeface="Arial"/>
              <a:buChar char="•"/>
            </a:pPr>
            <a:r>
              <a:rPr b="0" lang="ru-RU" sz="1600" spc="-1" strike="noStrike">
                <a:solidFill>
                  <a:srgbClr val="212e35"/>
                </a:solidFill>
                <a:latin typeface="Calibri"/>
                <a:ea typeface="Arial"/>
              </a:rPr>
              <a:t>New Version “Reset”</a:t>
            </a:r>
            <a:endParaRPr b="0" lang="ru-RU" sz="1600" spc="-1" strike="noStrike">
              <a:latin typeface="Arial"/>
            </a:endParaRPr>
          </a:p>
          <a:p>
            <a:pPr lvl="1" marL="609480" indent="-230400">
              <a:lnSpc>
                <a:spcPct val="100000"/>
              </a:lnSpc>
              <a:spcAft>
                <a:spcPts val="799"/>
              </a:spcAft>
              <a:buClr>
                <a:srgbClr val="212e35"/>
              </a:buClr>
              <a:buSzPct val="85000"/>
              <a:buFont typeface="Arial"/>
              <a:buChar char="•"/>
            </a:pPr>
            <a:r>
              <a:rPr b="0" lang="ru-RU" sz="1200" spc="-1" strike="noStrike">
                <a:solidFill>
                  <a:srgbClr val="212e35"/>
                </a:solidFill>
                <a:latin typeface="Calibri"/>
                <a:ea typeface="Arial"/>
              </a:rPr>
              <a:t>Resets Product Lifecycle</a:t>
            </a:r>
            <a:endParaRPr b="0" lang="ru-RU" sz="1200" spc="-1" strike="noStrike">
              <a:latin typeface="Arial"/>
            </a:endParaRPr>
          </a:p>
          <a:p>
            <a:pPr lvl="1" marL="609480" indent="-230400">
              <a:lnSpc>
                <a:spcPct val="100000"/>
              </a:lnSpc>
              <a:spcAft>
                <a:spcPts val="799"/>
              </a:spcAft>
              <a:buClr>
                <a:srgbClr val="212e35"/>
              </a:buClr>
              <a:buSzPct val="85000"/>
              <a:buFont typeface="Arial"/>
              <a:buChar char="•"/>
            </a:pPr>
            <a:r>
              <a:rPr b="0" lang="ru-RU" sz="1200" spc="-1" strike="noStrike">
                <a:solidFill>
                  <a:srgbClr val="212e35"/>
                </a:solidFill>
                <a:latin typeface="Calibri"/>
                <a:ea typeface="Arial"/>
              </a:rPr>
              <a:t>5 more years of support</a:t>
            </a:r>
            <a:endParaRPr b="0" lang="ru-RU" sz="1200" spc="-1" strike="noStrike">
              <a:latin typeface="Arial"/>
            </a:endParaRPr>
          </a:p>
          <a:p>
            <a:pPr>
              <a:lnSpc>
                <a:spcPct val="100000"/>
              </a:lnSpc>
              <a:spcAft>
                <a:spcPts val="799"/>
              </a:spcAft>
            </a:pPr>
            <a:endParaRPr b="0" lang="ru-RU" sz="1200" spc="-1" strike="noStrike">
              <a:latin typeface="Arial"/>
            </a:endParaRPr>
          </a:p>
          <a:p>
            <a:pPr marL="230760" indent="-230400">
              <a:lnSpc>
                <a:spcPct val="100000"/>
              </a:lnSpc>
              <a:spcAft>
                <a:spcPts val="799"/>
              </a:spcAft>
              <a:buClr>
                <a:srgbClr val="212e35"/>
              </a:buClr>
              <a:buSzPct val="85000"/>
              <a:buFont typeface="Arial"/>
              <a:buChar char="•"/>
            </a:pPr>
            <a:r>
              <a:rPr b="0" lang="ru-RU" sz="1600" spc="-1" strike="noStrike">
                <a:solidFill>
                  <a:srgbClr val="212e35"/>
                </a:solidFill>
                <a:latin typeface="Calibri"/>
                <a:ea typeface="Arial"/>
              </a:rPr>
              <a:t>Integrated GroupWise</a:t>
            </a:r>
            <a:br/>
            <a:r>
              <a:rPr b="0" lang="ru-RU" sz="1600" spc="-1" strike="noStrike">
                <a:solidFill>
                  <a:srgbClr val="212e35"/>
                </a:solidFill>
                <a:latin typeface="Calibri"/>
                <a:ea typeface="Arial"/>
              </a:rPr>
              <a:t>Messenger Administration</a:t>
            </a:r>
            <a:endParaRPr b="0" lang="ru-RU" sz="1600" spc="-1" strike="noStrike">
              <a:latin typeface="Arial"/>
            </a:endParaRPr>
          </a:p>
          <a:p>
            <a:pPr>
              <a:lnSpc>
                <a:spcPct val="100000"/>
              </a:lnSpc>
              <a:spcAft>
                <a:spcPts val="799"/>
              </a:spcAft>
            </a:pPr>
            <a:endParaRPr b="0" lang="ru-RU" sz="1600" spc="-1" strike="noStrike">
              <a:latin typeface="Arial"/>
            </a:endParaRPr>
          </a:p>
          <a:p>
            <a:pPr marL="378720">
              <a:lnSpc>
                <a:spcPct val="100000"/>
              </a:lnSpc>
              <a:spcAft>
                <a:spcPts val="799"/>
              </a:spcAft>
            </a:pPr>
            <a:br/>
            <a:endParaRPr b="0" lang="ru-RU" sz="1600" spc="-1" strike="noStrike">
              <a:latin typeface="Arial"/>
            </a:endParaRPr>
          </a:p>
          <a:p>
            <a:pPr marL="230760" indent="-230400">
              <a:lnSpc>
                <a:spcPct val="100000"/>
              </a:lnSpc>
              <a:spcAft>
                <a:spcPts val="799"/>
              </a:spcAft>
              <a:buClr>
                <a:srgbClr val="212e35"/>
              </a:buClr>
              <a:buSzPct val="85000"/>
              <a:buFont typeface="Arial"/>
              <a:buChar char="•"/>
            </a:pPr>
            <a:r>
              <a:rPr b="0" lang="ru-RU" sz="1600" spc="-1" strike="noStrike">
                <a:solidFill>
                  <a:srgbClr val="212e35"/>
                </a:solidFill>
                <a:latin typeface="Calibri"/>
                <a:ea typeface="Arial"/>
              </a:rPr>
              <a:t>Deeper Filr Integration</a:t>
            </a:r>
            <a:endParaRPr b="0" lang="ru-RU" sz="1600" spc="-1" strike="noStrike">
              <a:latin typeface="Arial"/>
            </a:endParaRPr>
          </a:p>
        </p:txBody>
      </p:sp>
      <p:sp>
        <p:nvSpPr>
          <p:cNvPr id="1465" name="CustomShape 5"/>
          <p:cNvSpPr/>
          <p:nvPr/>
        </p:nvSpPr>
        <p:spPr>
          <a:xfrm>
            <a:off x="457200" y="284040"/>
            <a:ext cx="8229240" cy="883080"/>
          </a:xfrm>
          <a:prstGeom prst="rect">
            <a:avLst/>
          </a:prstGeom>
          <a:noFill/>
          <a:ln>
            <a:noFill/>
          </a:ln>
        </p:spPr>
        <p:style>
          <a:lnRef idx="0"/>
          <a:fillRef idx="0"/>
          <a:effectRef idx="0"/>
          <a:fontRef idx="minor"/>
        </p:style>
        <p:txBody>
          <a:bodyPr lIns="68760" rIns="68760" tIns="34200" bIns="34200">
            <a:normAutofit/>
          </a:bodyPr>
          <a:p>
            <a:pPr>
              <a:lnSpc>
                <a:spcPct val="100000"/>
              </a:lnSpc>
            </a:pPr>
            <a:r>
              <a:rPr b="1" lang="ru-RU" sz="3300" spc="-1" strike="noStrike">
                <a:solidFill>
                  <a:srgbClr val="ffffff"/>
                </a:solidFill>
                <a:latin typeface="Calibri"/>
                <a:ea typeface="Arial"/>
              </a:rPr>
              <a:t>GroupWise 18</a:t>
            </a:r>
            <a:br/>
            <a:r>
              <a:rPr b="0" lang="ru-RU" sz="1800" spc="-1" strike="noStrike">
                <a:solidFill>
                  <a:srgbClr val="ffffff"/>
                </a:solidFill>
                <a:latin typeface="Calibri"/>
                <a:ea typeface="Arial"/>
              </a:rPr>
              <a:t>The next version of GroupWise email</a:t>
            </a:r>
            <a:endParaRPr b="0" lang="ru-RU" sz="1800" spc="-1" strike="noStrike">
              <a:latin typeface="Arial"/>
            </a:endParaRPr>
          </a:p>
        </p:txBody>
      </p:sp>
      <p:sp>
        <p:nvSpPr>
          <p:cNvPr id="1466" name="CustomShape 6"/>
          <p:cNvSpPr/>
          <p:nvPr/>
        </p:nvSpPr>
        <p:spPr>
          <a:xfrm>
            <a:off x="4683960" y="2082960"/>
            <a:ext cx="3904920" cy="1147320"/>
          </a:xfrm>
          <a:prstGeom prst="rect">
            <a:avLst/>
          </a:prstGeom>
          <a:gradFill rotWithShape="0">
            <a:gsLst>
              <a:gs pos="0">
                <a:srgbClr val="ffffff">
                  <a:alpha val="0"/>
                </a:srgbClr>
              </a:gs>
              <a:gs pos="75000">
                <a:schemeClr val="tx2"/>
              </a:gs>
              <a:gs pos="100000">
                <a:schemeClr val="tx2"/>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467" name="CustomShape 7"/>
          <p:cNvSpPr/>
          <p:nvPr/>
        </p:nvSpPr>
        <p:spPr>
          <a:xfrm>
            <a:off x="4629600" y="971640"/>
            <a:ext cx="3352320" cy="3509280"/>
          </a:xfrm>
          <a:prstGeom prst="rect">
            <a:avLst/>
          </a:prstGeom>
          <a:noFill/>
          <a:ln>
            <a:noFill/>
          </a:ln>
        </p:spPr>
        <p:style>
          <a:lnRef idx="0"/>
          <a:fillRef idx="0"/>
          <a:effectRef idx="0"/>
          <a:fontRef idx="minor"/>
        </p:style>
        <p:txBody>
          <a:bodyPr/>
          <a:p>
            <a:pPr>
              <a:lnSpc>
                <a:spcPct val="100000"/>
              </a:lnSpc>
              <a:spcAft>
                <a:spcPts val="601"/>
              </a:spcAft>
            </a:pPr>
            <a:endParaRPr b="0" lang="ru-RU" sz="16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No Cost Upgrade </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Must be current on maintenance</a:t>
            </a:r>
            <a:endParaRPr b="0" lang="ru-RU" sz="1200" spc="-1" strike="noStrike">
              <a:latin typeface="Arial"/>
            </a:endParaRPr>
          </a:p>
          <a:p>
            <a:pPr marL="342720">
              <a:lnSpc>
                <a:spcPct val="100000"/>
              </a:lnSpc>
              <a:spcAft>
                <a:spcPts val="601"/>
              </a:spcAft>
            </a:pP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Social Threading</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All replies to email roll up under the original message rather than coming </a:t>
            </a:r>
            <a:br/>
            <a:r>
              <a:rPr b="0" lang="ru-RU" sz="1200" spc="-1" strike="noStrike">
                <a:solidFill>
                  <a:srgbClr val="212e35"/>
                </a:solidFill>
                <a:latin typeface="Calibri"/>
                <a:ea typeface="Arial"/>
              </a:rPr>
              <a:t>in as new messages</a:t>
            </a:r>
            <a:endParaRPr b="0" lang="ru-RU" sz="1200" spc="-1" strike="noStrike">
              <a:latin typeface="Arial"/>
            </a:endParaRPr>
          </a:p>
          <a:p>
            <a:pPr marL="257040">
              <a:lnSpc>
                <a:spcPct val="100000"/>
              </a:lnSpc>
              <a:spcAft>
                <a:spcPts val="601"/>
              </a:spcAft>
            </a:pPr>
            <a:endParaRPr b="0" lang="ru-RU" sz="1200" spc="-1" strike="noStrike">
              <a:latin typeface="Arial"/>
            </a:endParaRPr>
          </a:p>
        </p:txBody>
      </p:sp>
      <p:grpSp>
        <p:nvGrpSpPr>
          <p:cNvPr id="1468" name="Group 8"/>
          <p:cNvGrpSpPr/>
          <p:nvPr/>
        </p:nvGrpSpPr>
        <p:grpSpPr>
          <a:xfrm>
            <a:off x="3664800" y="1287000"/>
            <a:ext cx="681840" cy="681840"/>
            <a:chOff x="3664800" y="1287000"/>
            <a:chExt cx="681840" cy="681840"/>
          </a:xfrm>
        </p:grpSpPr>
        <p:sp>
          <p:nvSpPr>
            <p:cNvPr id="1469" name="CustomShape 9"/>
            <p:cNvSpPr/>
            <p:nvPr/>
          </p:nvSpPr>
          <p:spPr>
            <a:xfrm>
              <a:off x="3664800" y="1287000"/>
              <a:ext cx="681840" cy="681840"/>
            </a:xfrm>
            <a:custGeom>
              <a:avLst/>
              <a:gdLst/>
              <a:ahLst/>
              <a:rect l="l" t="t" r="r" b="b"/>
              <a:pathLst>
                <a:path w="1024" h="1024">
                  <a:moveTo>
                    <a:pt x="1023" y="511"/>
                  </a:moveTo>
                  <a:lnTo>
                    <a:pt x="1023" y="511"/>
                  </a:lnTo>
                  <a:cubicBezTo>
                    <a:pt x="1023" y="794"/>
                    <a:pt x="794" y="1023"/>
                    <a:pt x="512" y="1023"/>
                  </a:cubicBezTo>
                  <a:cubicBezTo>
                    <a:pt x="229" y="1023"/>
                    <a:pt x="0" y="794"/>
                    <a:pt x="0" y="511"/>
                  </a:cubicBezTo>
                  <a:cubicBezTo>
                    <a:pt x="0" y="229"/>
                    <a:pt x="229" y="0"/>
                    <a:pt x="512" y="0"/>
                  </a:cubicBezTo>
                  <a:cubicBezTo>
                    <a:pt x="794" y="0"/>
                    <a:pt x="1023" y="229"/>
                    <a:pt x="1023" y="511"/>
                  </a:cubicBezTo>
                </a:path>
              </a:pathLst>
            </a:custGeom>
            <a:solidFill>
              <a:srgbClr val="0078ef"/>
            </a:solidFill>
            <a:ln>
              <a:noFill/>
            </a:ln>
          </p:spPr>
          <p:style>
            <a:lnRef idx="0"/>
            <a:fillRef idx="0"/>
            <a:effectRef idx="0"/>
            <a:fontRef idx="minor"/>
          </p:style>
        </p:sp>
        <p:grpSp>
          <p:nvGrpSpPr>
            <p:cNvPr id="1470" name="Group 10"/>
            <p:cNvGrpSpPr/>
            <p:nvPr/>
          </p:nvGrpSpPr>
          <p:grpSpPr>
            <a:xfrm>
              <a:off x="3794040" y="1433880"/>
              <a:ext cx="423000" cy="370080"/>
              <a:chOff x="3794040" y="1433880"/>
              <a:chExt cx="423000" cy="370080"/>
            </a:xfrm>
          </p:grpSpPr>
          <p:sp>
            <p:nvSpPr>
              <p:cNvPr id="1471" name="CustomShape 11"/>
              <p:cNvSpPr/>
              <p:nvPr/>
            </p:nvSpPr>
            <p:spPr>
              <a:xfrm>
                <a:off x="3794040" y="1433880"/>
                <a:ext cx="423000" cy="370080"/>
              </a:xfrm>
              <a:custGeom>
                <a:avLst/>
                <a:gdLst/>
                <a:ahLst/>
                <a:rect l="l" t="t" r="r" b="b"/>
                <a:pathLst>
                  <a:path w="636" h="554">
                    <a:moveTo>
                      <a:pt x="633" y="536"/>
                    </a:moveTo>
                    <a:lnTo>
                      <a:pt x="633" y="536"/>
                    </a:lnTo>
                    <a:cubicBezTo>
                      <a:pt x="326" y="6"/>
                      <a:pt x="326" y="6"/>
                      <a:pt x="326" y="6"/>
                    </a:cubicBezTo>
                    <a:cubicBezTo>
                      <a:pt x="325" y="2"/>
                      <a:pt x="321" y="0"/>
                      <a:pt x="318" y="0"/>
                    </a:cubicBezTo>
                    <a:cubicBezTo>
                      <a:pt x="314" y="0"/>
                      <a:pt x="310" y="2"/>
                      <a:pt x="308" y="6"/>
                    </a:cubicBezTo>
                    <a:cubicBezTo>
                      <a:pt x="1" y="536"/>
                      <a:pt x="1" y="536"/>
                      <a:pt x="1" y="536"/>
                    </a:cubicBezTo>
                    <a:cubicBezTo>
                      <a:pt x="0" y="540"/>
                      <a:pt x="0" y="543"/>
                      <a:pt x="1" y="548"/>
                    </a:cubicBezTo>
                    <a:cubicBezTo>
                      <a:pt x="3" y="551"/>
                      <a:pt x="8" y="553"/>
                      <a:pt x="11" y="553"/>
                    </a:cubicBezTo>
                    <a:cubicBezTo>
                      <a:pt x="624" y="553"/>
                      <a:pt x="624" y="553"/>
                      <a:pt x="624" y="553"/>
                    </a:cubicBezTo>
                    <a:cubicBezTo>
                      <a:pt x="628" y="553"/>
                      <a:pt x="631" y="551"/>
                      <a:pt x="633" y="548"/>
                    </a:cubicBezTo>
                    <a:cubicBezTo>
                      <a:pt x="635" y="543"/>
                      <a:pt x="635" y="540"/>
                      <a:pt x="633" y="536"/>
                    </a:cubicBezTo>
                    <a:close/>
                    <a:moveTo>
                      <a:pt x="472" y="498"/>
                    </a:moveTo>
                    <a:lnTo>
                      <a:pt x="472" y="498"/>
                    </a:lnTo>
                    <a:cubicBezTo>
                      <a:pt x="452" y="498"/>
                      <a:pt x="436" y="481"/>
                      <a:pt x="436" y="461"/>
                    </a:cubicBezTo>
                    <a:cubicBezTo>
                      <a:pt x="436" y="452"/>
                      <a:pt x="441" y="442"/>
                      <a:pt x="447" y="436"/>
                    </a:cubicBezTo>
                    <a:cubicBezTo>
                      <a:pt x="402" y="352"/>
                      <a:pt x="402" y="352"/>
                      <a:pt x="402" y="352"/>
                    </a:cubicBezTo>
                    <a:cubicBezTo>
                      <a:pt x="400" y="352"/>
                      <a:pt x="399" y="353"/>
                      <a:pt x="397" y="353"/>
                    </a:cubicBezTo>
                    <a:cubicBezTo>
                      <a:pt x="394" y="353"/>
                      <a:pt x="392" y="352"/>
                      <a:pt x="390" y="351"/>
                    </a:cubicBezTo>
                    <a:cubicBezTo>
                      <a:pt x="344" y="438"/>
                      <a:pt x="344" y="438"/>
                      <a:pt x="344" y="438"/>
                    </a:cubicBezTo>
                    <a:cubicBezTo>
                      <a:pt x="349" y="444"/>
                      <a:pt x="353" y="453"/>
                      <a:pt x="353" y="461"/>
                    </a:cubicBezTo>
                    <a:cubicBezTo>
                      <a:pt x="353" y="481"/>
                      <a:pt x="337" y="498"/>
                      <a:pt x="317" y="498"/>
                    </a:cubicBezTo>
                    <a:cubicBezTo>
                      <a:pt x="298" y="498"/>
                      <a:pt x="281" y="481"/>
                      <a:pt x="281" y="461"/>
                    </a:cubicBezTo>
                    <a:cubicBezTo>
                      <a:pt x="281" y="453"/>
                      <a:pt x="285" y="444"/>
                      <a:pt x="291" y="438"/>
                    </a:cubicBezTo>
                    <a:cubicBezTo>
                      <a:pt x="245" y="352"/>
                      <a:pt x="245" y="352"/>
                      <a:pt x="245" y="352"/>
                    </a:cubicBezTo>
                    <a:cubicBezTo>
                      <a:pt x="244" y="352"/>
                      <a:pt x="243" y="353"/>
                      <a:pt x="241" y="353"/>
                    </a:cubicBezTo>
                    <a:cubicBezTo>
                      <a:pt x="238" y="353"/>
                      <a:pt x="236" y="352"/>
                      <a:pt x="232" y="351"/>
                    </a:cubicBezTo>
                    <a:cubicBezTo>
                      <a:pt x="188" y="437"/>
                      <a:pt x="188" y="437"/>
                      <a:pt x="188" y="437"/>
                    </a:cubicBezTo>
                    <a:cubicBezTo>
                      <a:pt x="193" y="443"/>
                      <a:pt x="197" y="452"/>
                      <a:pt x="197" y="461"/>
                    </a:cubicBezTo>
                    <a:cubicBezTo>
                      <a:pt x="197" y="481"/>
                      <a:pt x="181" y="498"/>
                      <a:pt x="162" y="498"/>
                    </a:cubicBezTo>
                    <a:cubicBezTo>
                      <a:pt x="142" y="498"/>
                      <a:pt x="126" y="481"/>
                      <a:pt x="126" y="461"/>
                    </a:cubicBezTo>
                    <a:cubicBezTo>
                      <a:pt x="126" y="442"/>
                      <a:pt x="142" y="426"/>
                      <a:pt x="162" y="426"/>
                    </a:cubicBezTo>
                    <a:cubicBezTo>
                      <a:pt x="164" y="426"/>
                      <a:pt x="166" y="427"/>
                      <a:pt x="168" y="428"/>
                    </a:cubicBezTo>
                    <a:cubicBezTo>
                      <a:pt x="215" y="340"/>
                      <a:pt x="215" y="340"/>
                      <a:pt x="215" y="340"/>
                    </a:cubicBezTo>
                    <a:cubicBezTo>
                      <a:pt x="208" y="334"/>
                      <a:pt x="205" y="326"/>
                      <a:pt x="205" y="317"/>
                    </a:cubicBezTo>
                    <a:cubicBezTo>
                      <a:pt x="205" y="298"/>
                      <a:pt x="221" y="281"/>
                      <a:pt x="241" y="281"/>
                    </a:cubicBezTo>
                    <a:cubicBezTo>
                      <a:pt x="242" y="281"/>
                      <a:pt x="244" y="282"/>
                      <a:pt x="245" y="282"/>
                    </a:cubicBezTo>
                    <a:cubicBezTo>
                      <a:pt x="292" y="194"/>
                      <a:pt x="292" y="194"/>
                      <a:pt x="292" y="194"/>
                    </a:cubicBezTo>
                    <a:cubicBezTo>
                      <a:pt x="285" y="187"/>
                      <a:pt x="281" y="178"/>
                      <a:pt x="281" y="169"/>
                    </a:cubicBezTo>
                    <a:cubicBezTo>
                      <a:pt x="281" y="149"/>
                      <a:pt x="298" y="133"/>
                      <a:pt x="317" y="133"/>
                    </a:cubicBezTo>
                    <a:cubicBezTo>
                      <a:pt x="337" y="133"/>
                      <a:pt x="353" y="149"/>
                      <a:pt x="353" y="169"/>
                    </a:cubicBezTo>
                    <a:cubicBezTo>
                      <a:pt x="353" y="178"/>
                      <a:pt x="349" y="187"/>
                      <a:pt x="343" y="194"/>
                    </a:cubicBezTo>
                    <a:cubicBezTo>
                      <a:pt x="390" y="283"/>
                      <a:pt x="390" y="283"/>
                      <a:pt x="390" y="283"/>
                    </a:cubicBezTo>
                    <a:cubicBezTo>
                      <a:pt x="392" y="282"/>
                      <a:pt x="394" y="281"/>
                      <a:pt x="397" y="281"/>
                    </a:cubicBezTo>
                    <a:cubicBezTo>
                      <a:pt x="417" y="281"/>
                      <a:pt x="432" y="298"/>
                      <a:pt x="432" y="317"/>
                    </a:cubicBezTo>
                    <a:cubicBezTo>
                      <a:pt x="432" y="327"/>
                      <a:pt x="428" y="336"/>
                      <a:pt x="422" y="342"/>
                    </a:cubicBezTo>
                    <a:cubicBezTo>
                      <a:pt x="466" y="427"/>
                      <a:pt x="466" y="427"/>
                      <a:pt x="466" y="427"/>
                    </a:cubicBezTo>
                    <a:cubicBezTo>
                      <a:pt x="468" y="427"/>
                      <a:pt x="470" y="426"/>
                      <a:pt x="472" y="426"/>
                    </a:cubicBezTo>
                    <a:cubicBezTo>
                      <a:pt x="492" y="426"/>
                      <a:pt x="507" y="442"/>
                      <a:pt x="507" y="461"/>
                    </a:cubicBezTo>
                    <a:cubicBezTo>
                      <a:pt x="507" y="481"/>
                      <a:pt x="492" y="498"/>
                      <a:pt x="472" y="498"/>
                    </a:cubicBezTo>
                    <a:close/>
                  </a:path>
                </a:pathLst>
              </a:custGeom>
              <a:solidFill>
                <a:srgbClr val="ffffff"/>
              </a:solidFill>
              <a:ln>
                <a:noFill/>
              </a:ln>
            </p:spPr>
            <p:style>
              <a:lnRef idx="0"/>
              <a:fillRef idx="0"/>
              <a:effectRef idx="0"/>
              <a:fontRef idx="minor"/>
            </p:style>
          </p:sp>
          <p:sp>
            <p:nvSpPr>
              <p:cNvPr id="1472" name="CustomShape 12"/>
              <p:cNvSpPr/>
              <p:nvPr/>
            </p:nvSpPr>
            <p:spPr>
              <a:xfrm>
                <a:off x="3970440" y="1569240"/>
                <a:ext cx="70200" cy="149760"/>
              </a:xfrm>
              <a:custGeom>
                <a:avLst/>
                <a:gdLst/>
                <a:ahLst/>
                <a:rect l="l" t="t" r="r" b="b"/>
                <a:pathLst>
                  <a:path w="107" h="226">
                    <a:moveTo>
                      <a:pt x="58" y="0"/>
                    </a:moveTo>
                    <a:lnTo>
                      <a:pt x="58" y="0"/>
                    </a:lnTo>
                    <a:cubicBezTo>
                      <a:pt x="56" y="0"/>
                      <a:pt x="55" y="1"/>
                      <a:pt x="52" y="1"/>
                    </a:cubicBezTo>
                    <a:cubicBezTo>
                      <a:pt x="50" y="1"/>
                      <a:pt x="48" y="0"/>
                      <a:pt x="45" y="0"/>
                    </a:cubicBezTo>
                    <a:cubicBezTo>
                      <a:pt x="0" y="87"/>
                      <a:pt x="0" y="87"/>
                      <a:pt x="0" y="87"/>
                    </a:cubicBezTo>
                    <a:cubicBezTo>
                      <a:pt x="7" y="95"/>
                      <a:pt x="11" y="103"/>
                      <a:pt x="11" y="114"/>
                    </a:cubicBezTo>
                    <a:cubicBezTo>
                      <a:pt x="11" y="125"/>
                      <a:pt x="7" y="133"/>
                      <a:pt x="0" y="140"/>
                    </a:cubicBezTo>
                    <a:cubicBezTo>
                      <a:pt x="44" y="225"/>
                      <a:pt x="44" y="225"/>
                      <a:pt x="44" y="225"/>
                    </a:cubicBezTo>
                    <a:cubicBezTo>
                      <a:pt x="47" y="224"/>
                      <a:pt x="50" y="223"/>
                      <a:pt x="52" y="223"/>
                    </a:cubicBezTo>
                    <a:cubicBezTo>
                      <a:pt x="55" y="223"/>
                      <a:pt x="57" y="224"/>
                      <a:pt x="60" y="225"/>
                    </a:cubicBezTo>
                    <a:cubicBezTo>
                      <a:pt x="106" y="138"/>
                      <a:pt x="106" y="138"/>
                      <a:pt x="106" y="138"/>
                    </a:cubicBezTo>
                    <a:cubicBezTo>
                      <a:pt x="100" y="132"/>
                      <a:pt x="95" y="124"/>
                      <a:pt x="95" y="114"/>
                    </a:cubicBezTo>
                    <a:cubicBezTo>
                      <a:pt x="95" y="104"/>
                      <a:pt x="100" y="96"/>
                      <a:pt x="106" y="89"/>
                    </a:cubicBezTo>
                    <a:lnTo>
                      <a:pt x="58" y="0"/>
                    </a:lnTo>
                  </a:path>
                </a:pathLst>
              </a:custGeom>
              <a:solidFill>
                <a:srgbClr val="ffffff"/>
              </a:solidFill>
              <a:ln>
                <a:noFill/>
              </a:ln>
            </p:spPr>
            <p:style>
              <a:lnRef idx="0"/>
              <a:fillRef idx="0"/>
              <a:effectRef idx="0"/>
              <a:fontRef idx="minor"/>
            </p:style>
          </p:sp>
        </p:grpSp>
      </p:grpSp>
      <p:sp>
        <p:nvSpPr>
          <p:cNvPr id="1473" name="CustomShape 13"/>
          <p:cNvSpPr/>
          <p:nvPr/>
        </p:nvSpPr>
        <p:spPr>
          <a:xfrm>
            <a:off x="4629600" y="3387600"/>
            <a:ext cx="3958920" cy="1119960"/>
          </a:xfrm>
          <a:prstGeom prst="rect">
            <a:avLst/>
          </a:prstGeom>
          <a:solidFill>
            <a:schemeClr val="tx2">
              <a:lumMod val="20000"/>
              <a:lumOff val="80000"/>
            </a:schemeClr>
          </a:solidFill>
          <a:ln>
            <a:solidFill>
              <a:schemeClr val="accent5">
                <a:lumMod val="75000"/>
              </a:schemeClr>
            </a:solidFill>
          </a:ln>
        </p:spPr>
        <p:style>
          <a:lnRef idx="0"/>
          <a:fillRef idx="0"/>
          <a:effectRef idx="0"/>
          <a:fontRef idx="minor"/>
        </p:style>
        <p:txBody>
          <a:bodyPr anchor="ctr"/>
          <a:p>
            <a:pPr>
              <a:lnSpc>
                <a:spcPct val="100000"/>
              </a:lnSpc>
              <a:spcAft>
                <a:spcPts val="601"/>
              </a:spcAft>
            </a:pPr>
            <a:r>
              <a:rPr b="1" lang="ru-RU" sz="2100" spc="-1" strike="noStrike">
                <a:solidFill>
                  <a:srgbClr val="808080"/>
                </a:solidFill>
                <a:latin typeface="Calibri"/>
                <a:ea typeface="Arial"/>
              </a:rPr>
              <a:t>Arriving December</a:t>
            </a:r>
            <a:br/>
            <a:r>
              <a:rPr b="1" lang="ru-RU" sz="2100" spc="-1" strike="noStrike">
                <a:solidFill>
                  <a:srgbClr val="808080"/>
                </a:solidFill>
                <a:latin typeface="Calibri"/>
                <a:ea typeface="Arial"/>
              </a:rPr>
              <a:t>2017</a:t>
            </a:r>
            <a:endParaRPr b="0" lang="ru-RU" sz="2100" spc="-1" strike="noStrike">
              <a:latin typeface="Arial"/>
            </a:endParaRPr>
          </a:p>
        </p:txBody>
      </p:sp>
      <p:grpSp>
        <p:nvGrpSpPr>
          <p:cNvPr id="1474" name="Group 14"/>
          <p:cNvGrpSpPr/>
          <p:nvPr/>
        </p:nvGrpSpPr>
        <p:grpSpPr>
          <a:xfrm>
            <a:off x="3557520" y="3729240"/>
            <a:ext cx="759240" cy="759240"/>
            <a:chOff x="3557520" y="3729240"/>
            <a:chExt cx="759240" cy="759240"/>
          </a:xfrm>
        </p:grpSpPr>
        <p:sp>
          <p:nvSpPr>
            <p:cNvPr id="1475" name="CustomShape 15"/>
            <p:cNvSpPr/>
            <p:nvPr/>
          </p:nvSpPr>
          <p:spPr>
            <a:xfrm>
              <a:off x="3557520" y="3729240"/>
              <a:ext cx="759240" cy="7592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476" name="Picture 1" descr=""/>
            <p:cNvPicPr/>
            <p:nvPr/>
          </p:nvPicPr>
          <p:blipFill>
            <a:blip r:embed="rId1"/>
            <a:stretch/>
          </p:blipFill>
          <p:spPr>
            <a:xfrm>
              <a:off x="3612600" y="3783960"/>
              <a:ext cx="649800" cy="649800"/>
            </a:xfrm>
            <a:prstGeom prst="rect">
              <a:avLst/>
            </a:prstGeom>
            <a:ln>
              <a:noFill/>
            </a:ln>
          </p:spPr>
        </p:pic>
      </p:grpSp>
      <p:grpSp>
        <p:nvGrpSpPr>
          <p:cNvPr id="1477" name="Group 16"/>
          <p:cNvGrpSpPr/>
          <p:nvPr/>
        </p:nvGrpSpPr>
        <p:grpSpPr>
          <a:xfrm>
            <a:off x="3553920" y="2486880"/>
            <a:ext cx="759240" cy="759240"/>
            <a:chOff x="3553920" y="2486880"/>
            <a:chExt cx="759240" cy="759240"/>
          </a:xfrm>
        </p:grpSpPr>
        <p:sp>
          <p:nvSpPr>
            <p:cNvPr id="1478" name="CustomShape 17"/>
            <p:cNvSpPr/>
            <p:nvPr/>
          </p:nvSpPr>
          <p:spPr>
            <a:xfrm>
              <a:off x="3553920" y="2486880"/>
              <a:ext cx="759240" cy="7592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479" name="Picture 3" descr=""/>
            <p:cNvPicPr/>
            <p:nvPr/>
          </p:nvPicPr>
          <p:blipFill>
            <a:blip r:embed="rId2"/>
            <a:stretch/>
          </p:blipFill>
          <p:spPr>
            <a:xfrm>
              <a:off x="3608640" y="2541600"/>
              <a:ext cx="649800" cy="649800"/>
            </a:xfrm>
            <a:prstGeom prst="rect">
              <a:avLst/>
            </a:prstGeom>
            <a:ln>
              <a:noFill/>
            </a:ln>
          </p:spPr>
        </p:pic>
      </p:grpSp>
      <p:pic>
        <p:nvPicPr>
          <p:cNvPr id="1480" name="Picture 4" descr=""/>
          <p:cNvPicPr/>
          <p:nvPr/>
        </p:nvPicPr>
        <p:blipFill>
          <a:blip r:embed="rId3"/>
          <a:stretch/>
        </p:blipFill>
        <p:spPr>
          <a:xfrm>
            <a:off x="7854840" y="386640"/>
            <a:ext cx="636480" cy="636480"/>
          </a:xfrm>
          <a:prstGeom prst="rect">
            <a:avLst/>
          </a:prstGeom>
          <a:ln>
            <a:noFill/>
          </a:ln>
        </p:spPr>
      </p:pic>
      <p:grpSp>
        <p:nvGrpSpPr>
          <p:cNvPr id="1481" name="Group 18"/>
          <p:cNvGrpSpPr/>
          <p:nvPr/>
        </p:nvGrpSpPr>
        <p:grpSpPr>
          <a:xfrm>
            <a:off x="7692480" y="1262160"/>
            <a:ext cx="759240" cy="759240"/>
            <a:chOff x="7692480" y="1262160"/>
            <a:chExt cx="759240" cy="759240"/>
          </a:xfrm>
        </p:grpSpPr>
        <p:sp>
          <p:nvSpPr>
            <p:cNvPr id="1482" name="CustomShape 19"/>
            <p:cNvSpPr/>
            <p:nvPr/>
          </p:nvSpPr>
          <p:spPr>
            <a:xfrm>
              <a:off x="7692480" y="1262160"/>
              <a:ext cx="759240" cy="7592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483" name="Group 20"/>
            <p:cNvGrpSpPr/>
            <p:nvPr/>
          </p:nvGrpSpPr>
          <p:grpSpPr>
            <a:xfrm>
              <a:off x="7726320" y="1296000"/>
              <a:ext cx="691560" cy="691560"/>
              <a:chOff x="7726320" y="1296000"/>
              <a:chExt cx="691560" cy="691560"/>
            </a:xfrm>
          </p:grpSpPr>
          <p:sp>
            <p:nvSpPr>
              <p:cNvPr id="1484" name="CustomShape 21"/>
              <p:cNvSpPr/>
              <p:nvPr/>
            </p:nvSpPr>
            <p:spPr>
              <a:xfrm>
                <a:off x="7726320" y="1296000"/>
                <a:ext cx="691560" cy="691560"/>
              </a:xfrm>
              <a:custGeom>
                <a:avLst/>
                <a:gdLst/>
                <a:ahLst/>
                <a:rect l="l" t="t" r="r" b="b"/>
                <a:pathLst>
                  <a:path w="1023" h="1024">
                    <a:moveTo>
                      <a:pt x="1022" y="512"/>
                    </a:moveTo>
                    <a:lnTo>
                      <a:pt x="1022" y="512"/>
                    </a:lnTo>
                    <a:cubicBezTo>
                      <a:pt x="1022" y="794"/>
                      <a:pt x="793" y="1023"/>
                      <a:pt x="511" y="1023"/>
                    </a:cubicBezTo>
                    <a:cubicBezTo>
                      <a:pt x="229" y="1023"/>
                      <a:pt x="0" y="794"/>
                      <a:pt x="0" y="512"/>
                    </a:cubicBezTo>
                    <a:cubicBezTo>
                      <a:pt x="0" y="229"/>
                      <a:pt x="229" y="0"/>
                      <a:pt x="511" y="0"/>
                    </a:cubicBezTo>
                    <a:cubicBezTo>
                      <a:pt x="793" y="0"/>
                      <a:pt x="1022" y="229"/>
                      <a:pt x="1022" y="512"/>
                    </a:cubicBezTo>
                  </a:path>
                </a:pathLst>
              </a:custGeom>
              <a:solidFill>
                <a:srgbClr val="0078ef"/>
              </a:solidFill>
              <a:ln>
                <a:noFill/>
              </a:ln>
            </p:spPr>
            <p:style>
              <a:lnRef idx="0"/>
              <a:fillRef idx="0"/>
              <a:effectRef idx="0"/>
              <a:fontRef idx="minor"/>
            </p:style>
          </p:sp>
          <p:sp>
            <p:nvSpPr>
              <p:cNvPr id="1485" name="CustomShape 22"/>
              <p:cNvSpPr/>
              <p:nvPr/>
            </p:nvSpPr>
            <p:spPr>
              <a:xfrm>
                <a:off x="7845480" y="1451160"/>
                <a:ext cx="429120" cy="381240"/>
              </a:xfrm>
              <a:custGeom>
                <a:avLst/>
                <a:gdLst/>
                <a:ahLst/>
                <a:rect l="l" t="t" r="r" b="b"/>
                <a:pathLst>
                  <a:path w="635" h="565">
                    <a:moveTo>
                      <a:pt x="303" y="34"/>
                    </a:moveTo>
                    <a:lnTo>
                      <a:pt x="303" y="34"/>
                    </a:lnTo>
                    <a:lnTo>
                      <a:pt x="303" y="34"/>
                    </a:lnTo>
                    <a:cubicBezTo>
                      <a:pt x="306" y="21"/>
                      <a:pt x="371" y="0"/>
                      <a:pt x="468" y="0"/>
                    </a:cubicBezTo>
                    <a:cubicBezTo>
                      <a:pt x="565" y="0"/>
                      <a:pt x="630" y="21"/>
                      <a:pt x="634" y="34"/>
                    </a:cubicBezTo>
                    <a:lnTo>
                      <a:pt x="634" y="34"/>
                    </a:lnTo>
                    <a:cubicBezTo>
                      <a:pt x="630" y="48"/>
                      <a:pt x="565" y="69"/>
                      <a:pt x="468" y="69"/>
                    </a:cubicBezTo>
                    <a:cubicBezTo>
                      <a:pt x="371" y="69"/>
                      <a:pt x="306" y="48"/>
                      <a:pt x="303" y="34"/>
                    </a:cubicBezTo>
                    <a:close/>
                    <a:moveTo>
                      <a:pt x="468" y="156"/>
                    </a:moveTo>
                    <a:lnTo>
                      <a:pt x="468" y="156"/>
                    </a:lnTo>
                    <a:cubicBezTo>
                      <a:pt x="565" y="156"/>
                      <a:pt x="630" y="136"/>
                      <a:pt x="634" y="122"/>
                    </a:cubicBezTo>
                    <a:cubicBezTo>
                      <a:pt x="634" y="64"/>
                      <a:pt x="634" y="64"/>
                      <a:pt x="634" y="64"/>
                    </a:cubicBezTo>
                    <a:cubicBezTo>
                      <a:pt x="634" y="63"/>
                      <a:pt x="633" y="63"/>
                      <a:pt x="633" y="63"/>
                    </a:cubicBezTo>
                    <a:cubicBezTo>
                      <a:pt x="632" y="62"/>
                      <a:pt x="632" y="62"/>
                      <a:pt x="630" y="62"/>
                    </a:cubicBezTo>
                    <a:cubicBezTo>
                      <a:pt x="594" y="81"/>
                      <a:pt x="520" y="89"/>
                      <a:pt x="468" y="89"/>
                    </a:cubicBezTo>
                    <a:cubicBezTo>
                      <a:pt x="416" y="89"/>
                      <a:pt x="342" y="81"/>
                      <a:pt x="306" y="62"/>
                    </a:cubicBezTo>
                    <a:cubicBezTo>
                      <a:pt x="305" y="62"/>
                      <a:pt x="305" y="62"/>
                      <a:pt x="304" y="63"/>
                    </a:cubicBezTo>
                    <a:cubicBezTo>
                      <a:pt x="304" y="63"/>
                      <a:pt x="303" y="63"/>
                      <a:pt x="303" y="64"/>
                    </a:cubicBezTo>
                    <a:cubicBezTo>
                      <a:pt x="303" y="122"/>
                      <a:pt x="303" y="122"/>
                      <a:pt x="303" y="122"/>
                    </a:cubicBezTo>
                    <a:cubicBezTo>
                      <a:pt x="306" y="136"/>
                      <a:pt x="371" y="156"/>
                      <a:pt x="468" y="156"/>
                    </a:cubicBezTo>
                    <a:close/>
                    <a:moveTo>
                      <a:pt x="396" y="355"/>
                    </a:moveTo>
                    <a:lnTo>
                      <a:pt x="396" y="355"/>
                    </a:lnTo>
                    <a:lnTo>
                      <a:pt x="396" y="355"/>
                    </a:lnTo>
                    <a:cubicBezTo>
                      <a:pt x="396" y="354"/>
                      <a:pt x="393" y="349"/>
                      <a:pt x="388" y="346"/>
                    </a:cubicBezTo>
                    <a:cubicBezTo>
                      <a:pt x="387" y="345"/>
                      <a:pt x="387" y="345"/>
                      <a:pt x="387" y="345"/>
                    </a:cubicBezTo>
                    <a:cubicBezTo>
                      <a:pt x="369" y="344"/>
                      <a:pt x="346" y="342"/>
                      <a:pt x="345" y="342"/>
                    </a:cubicBezTo>
                    <a:cubicBezTo>
                      <a:pt x="344" y="341"/>
                      <a:pt x="343" y="342"/>
                      <a:pt x="343" y="342"/>
                    </a:cubicBezTo>
                    <a:cubicBezTo>
                      <a:pt x="316" y="372"/>
                      <a:pt x="218" y="380"/>
                      <a:pt x="165" y="380"/>
                    </a:cubicBezTo>
                    <a:cubicBezTo>
                      <a:pt x="158" y="380"/>
                      <a:pt x="150" y="379"/>
                      <a:pt x="142" y="379"/>
                    </a:cubicBezTo>
                    <a:lnTo>
                      <a:pt x="142" y="379"/>
                    </a:lnTo>
                    <a:cubicBezTo>
                      <a:pt x="141" y="379"/>
                      <a:pt x="140" y="380"/>
                      <a:pt x="140" y="381"/>
                    </a:cubicBezTo>
                    <a:cubicBezTo>
                      <a:pt x="140" y="382"/>
                      <a:pt x="141" y="382"/>
                      <a:pt x="142" y="383"/>
                    </a:cubicBezTo>
                    <a:cubicBezTo>
                      <a:pt x="169" y="387"/>
                      <a:pt x="199" y="389"/>
                      <a:pt x="232" y="389"/>
                    </a:cubicBezTo>
                    <a:cubicBezTo>
                      <a:pt x="328" y="389"/>
                      <a:pt x="394" y="370"/>
                      <a:pt x="396" y="355"/>
                    </a:cubicBezTo>
                    <a:close/>
                    <a:moveTo>
                      <a:pt x="468" y="244"/>
                    </a:moveTo>
                    <a:lnTo>
                      <a:pt x="468" y="244"/>
                    </a:lnTo>
                    <a:cubicBezTo>
                      <a:pt x="565" y="244"/>
                      <a:pt x="630" y="224"/>
                      <a:pt x="634" y="209"/>
                    </a:cubicBezTo>
                    <a:cubicBezTo>
                      <a:pt x="634" y="151"/>
                      <a:pt x="634" y="151"/>
                      <a:pt x="634" y="151"/>
                    </a:cubicBezTo>
                    <a:cubicBezTo>
                      <a:pt x="634" y="150"/>
                      <a:pt x="633" y="150"/>
                      <a:pt x="633" y="150"/>
                    </a:cubicBezTo>
                    <a:cubicBezTo>
                      <a:pt x="632" y="149"/>
                      <a:pt x="632" y="149"/>
                      <a:pt x="630" y="150"/>
                    </a:cubicBezTo>
                    <a:cubicBezTo>
                      <a:pt x="594" y="169"/>
                      <a:pt x="520" y="176"/>
                      <a:pt x="468" y="176"/>
                    </a:cubicBezTo>
                    <a:cubicBezTo>
                      <a:pt x="416" y="176"/>
                      <a:pt x="342" y="169"/>
                      <a:pt x="306" y="150"/>
                    </a:cubicBezTo>
                    <a:cubicBezTo>
                      <a:pt x="305" y="149"/>
                      <a:pt x="305" y="149"/>
                      <a:pt x="304" y="150"/>
                    </a:cubicBezTo>
                    <a:cubicBezTo>
                      <a:pt x="304" y="150"/>
                      <a:pt x="303" y="150"/>
                      <a:pt x="303" y="151"/>
                    </a:cubicBezTo>
                    <a:cubicBezTo>
                      <a:pt x="303" y="209"/>
                      <a:pt x="303" y="209"/>
                      <a:pt x="303" y="209"/>
                    </a:cubicBezTo>
                    <a:cubicBezTo>
                      <a:pt x="306" y="224"/>
                      <a:pt x="371" y="244"/>
                      <a:pt x="468" y="244"/>
                    </a:cubicBezTo>
                    <a:close/>
                    <a:moveTo>
                      <a:pt x="630" y="325"/>
                    </a:moveTo>
                    <a:lnTo>
                      <a:pt x="630" y="325"/>
                    </a:lnTo>
                    <a:cubicBezTo>
                      <a:pt x="594" y="344"/>
                      <a:pt x="523" y="351"/>
                      <a:pt x="468" y="351"/>
                    </a:cubicBezTo>
                    <a:cubicBezTo>
                      <a:pt x="460" y="351"/>
                      <a:pt x="452" y="350"/>
                      <a:pt x="444" y="350"/>
                    </a:cubicBezTo>
                    <a:cubicBezTo>
                      <a:pt x="436" y="349"/>
                      <a:pt x="426" y="349"/>
                      <a:pt x="417" y="349"/>
                    </a:cubicBezTo>
                    <a:cubicBezTo>
                      <a:pt x="416" y="349"/>
                      <a:pt x="416" y="350"/>
                      <a:pt x="416" y="351"/>
                    </a:cubicBezTo>
                    <a:lnTo>
                      <a:pt x="416" y="351"/>
                    </a:lnTo>
                    <a:cubicBezTo>
                      <a:pt x="416" y="353"/>
                      <a:pt x="417" y="403"/>
                      <a:pt x="417" y="414"/>
                    </a:cubicBezTo>
                    <a:cubicBezTo>
                      <a:pt x="417" y="417"/>
                      <a:pt x="417" y="417"/>
                      <a:pt x="441" y="418"/>
                    </a:cubicBezTo>
                    <a:cubicBezTo>
                      <a:pt x="451" y="418"/>
                      <a:pt x="464" y="419"/>
                      <a:pt x="468" y="419"/>
                    </a:cubicBezTo>
                    <a:cubicBezTo>
                      <a:pt x="565" y="419"/>
                      <a:pt x="630" y="399"/>
                      <a:pt x="634" y="384"/>
                    </a:cubicBezTo>
                    <a:cubicBezTo>
                      <a:pt x="634" y="326"/>
                      <a:pt x="634" y="326"/>
                      <a:pt x="634" y="326"/>
                    </a:cubicBezTo>
                    <a:lnTo>
                      <a:pt x="633" y="325"/>
                    </a:lnTo>
                    <a:cubicBezTo>
                      <a:pt x="632" y="324"/>
                      <a:pt x="632" y="324"/>
                      <a:pt x="630" y="325"/>
                    </a:cubicBezTo>
                    <a:close/>
                    <a:moveTo>
                      <a:pt x="165" y="302"/>
                    </a:moveTo>
                    <a:lnTo>
                      <a:pt x="165" y="302"/>
                    </a:lnTo>
                    <a:cubicBezTo>
                      <a:pt x="261" y="302"/>
                      <a:pt x="326" y="282"/>
                      <a:pt x="330" y="269"/>
                    </a:cubicBezTo>
                    <a:cubicBezTo>
                      <a:pt x="330" y="268"/>
                      <a:pt x="330" y="268"/>
                      <a:pt x="330" y="268"/>
                    </a:cubicBezTo>
                    <a:cubicBezTo>
                      <a:pt x="326" y="254"/>
                      <a:pt x="261" y="234"/>
                      <a:pt x="165" y="234"/>
                    </a:cubicBezTo>
                    <a:cubicBezTo>
                      <a:pt x="68" y="234"/>
                      <a:pt x="3" y="254"/>
                      <a:pt x="0" y="268"/>
                    </a:cubicBezTo>
                    <a:cubicBezTo>
                      <a:pt x="0" y="268"/>
                      <a:pt x="0" y="268"/>
                      <a:pt x="0" y="269"/>
                    </a:cubicBezTo>
                    <a:cubicBezTo>
                      <a:pt x="3" y="282"/>
                      <a:pt x="68" y="302"/>
                      <a:pt x="165" y="302"/>
                    </a:cubicBezTo>
                    <a:close/>
                    <a:moveTo>
                      <a:pt x="634" y="297"/>
                    </a:moveTo>
                    <a:lnTo>
                      <a:pt x="634" y="297"/>
                    </a:lnTo>
                    <a:lnTo>
                      <a:pt x="634" y="297"/>
                    </a:lnTo>
                    <a:cubicBezTo>
                      <a:pt x="634" y="239"/>
                      <a:pt x="634" y="239"/>
                      <a:pt x="634" y="239"/>
                    </a:cubicBezTo>
                    <a:lnTo>
                      <a:pt x="633" y="238"/>
                    </a:lnTo>
                    <a:cubicBezTo>
                      <a:pt x="632" y="236"/>
                      <a:pt x="632" y="236"/>
                      <a:pt x="630" y="238"/>
                    </a:cubicBezTo>
                    <a:cubicBezTo>
                      <a:pt x="594" y="256"/>
                      <a:pt x="520" y="264"/>
                      <a:pt x="468" y="264"/>
                    </a:cubicBezTo>
                    <a:cubicBezTo>
                      <a:pt x="424" y="264"/>
                      <a:pt x="379" y="258"/>
                      <a:pt x="346" y="251"/>
                    </a:cubicBezTo>
                    <a:cubicBezTo>
                      <a:pt x="346" y="251"/>
                      <a:pt x="345" y="251"/>
                      <a:pt x="344" y="252"/>
                    </a:cubicBezTo>
                    <a:cubicBezTo>
                      <a:pt x="344" y="253"/>
                      <a:pt x="344" y="253"/>
                      <a:pt x="344" y="254"/>
                    </a:cubicBezTo>
                    <a:cubicBezTo>
                      <a:pt x="348" y="258"/>
                      <a:pt x="349" y="264"/>
                      <a:pt x="349" y="268"/>
                    </a:cubicBezTo>
                    <a:cubicBezTo>
                      <a:pt x="349" y="322"/>
                      <a:pt x="349" y="322"/>
                      <a:pt x="349" y="322"/>
                    </a:cubicBezTo>
                    <a:cubicBezTo>
                      <a:pt x="349" y="323"/>
                      <a:pt x="350" y="323"/>
                      <a:pt x="351" y="323"/>
                    </a:cubicBezTo>
                    <a:cubicBezTo>
                      <a:pt x="377" y="327"/>
                      <a:pt x="438" y="331"/>
                      <a:pt x="468" y="331"/>
                    </a:cubicBezTo>
                    <a:cubicBezTo>
                      <a:pt x="565" y="331"/>
                      <a:pt x="630" y="311"/>
                      <a:pt x="634" y="297"/>
                    </a:cubicBezTo>
                    <a:close/>
                    <a:moveTo>
                      <a:pt x="72" y="459"/>
                    </a:moveTo>
                    <a:lnTo>
                      <a:pt x="72" y="459"/>
                    </a:lnTo>
                    <a:cubicBezTo>
                      <a:pt x="71" y="459"/>
                      <a:pt x="71" y="459"/>
                      <a:pt x="70" y="459"/>
                    </a:cubicBezTo>
                    <a:cubicBezTo>
                      <a:pt x="54" y="463"/>
                      <a:pt x="46" y="469"/>
                      <a:pt x="46" y="472"/>
                    </a:cubicBezTo>
                    <a:cubicBezTo>
                      <a:pt x="46" y="473"/>
                      <a:pt x="46" y="473"/>
                      <a:pt x="46" y="473"/>
                    </a:cubicBezTo>
                    <a:cubicBezTo>
                      <a:pt x="48" y="478"/>
                      <a:pt x="63" y="483"/>
                      <a:pt x="76" y="487"/>
                    </a:cubicBezTo>
                    <a:lnTo>
                      <a:pt x="76" y="487"/>
                    </a:lnTo>
                    <a:cubicBezTo>
                      <a:pt x="77" y="487"/>
                      <a:pt x="77" y="487"/>
                      <a:pt x="77" y="486"/>
                    </a:cubicBezTo>
                    <a:cubicBezTo>
                      <a:pt x="78" y="486"/>
                      <a:pt x="78" y="485"/>
                      <a:pt x="77" y="484"/>
                    </a:cubicBezTo>
                    <a:cubicBezTo>
                      <a:pt x="75" y="480"/>
                      <a:pt x="73" y="476"/>
                      <a:pt x="73" y="472"/>
                    </a:cubicBezTo>
                    <a:cubicBezTo>
                      <a:pt x="73" y="460"/>
                      <a:pt x="73" y="460"/>
                      <a:pt x="73" y="460"/>
                    </a:cubicBezTo>
                    <a:lnTo>
                      <a:pt x="72" y="459"/>
                    </a:lnTo>
                    <a:close/>
                    <a:moveTo>
                      <a:pt x="330" y="326"/>
                    </a:moveTo>
                    <a:lnTo>
                      <a:pt x="330" y="326"/>
                    </a:lnTo>
                    <a:cubicBezTo>
                      <a:pt x="330" y="297"/>
                      <a:pt x="330" y="297"/>
                      <a:pt x="330" y="297"/>
                    </a:cubicBezTo>
                    <a:cubicBezTo>
                      <a:pt x="330" y="297"/>
                      <a:pt x="330" y="296"/>
                      <a:pt x="329" y="296"/>
                    </a:cubicBezTo>
                    <a:cubicBezTo>
                      <a:pt x="329" y="295"/>
                      <a:pt x="328" y="295"/>
                      <a:pt x="328" y="296"/>
                    </a:cubicBezTo>
                    <a:cubicBezTo>
                      <a:pt x="291" y="315"/>
                      <a:pt x="217" y="322"/>
                      <a:pt x="165" y="322"/>
                    </a:cubicBezTo>
                    <a:cubicBezTo>
                      <a:pt x="112" y="322"/>
                      <a:pt x="38" y="315"/>
                      <a:pt x="2" y="296"/>
                    </a:cubicBezTo>
                    <a:cubicBezTo>
                      <a:pt x="2" y="295"/>
                      <a:pt x="1" y="295"/>
                      <a:pt x="1" y="296"/>
                    </a:cubicBezTo>
                    <a:cubicBezTo>
                      <a:pt x="0" y="296"/>
                      <a:pt x="0" y="297"/>
                      <a:pt x="0" y="297"/>
                    </a:cubicBezTo>
                    <a:cubicBezTo>
                      <a:pt x="0" y="327"/>
                      <a:pt x="0" y="327"/>
                      <a:pt x="0" y="327"/>
                    </a:cubicBezTo>
                    <a:cubicBezTo>
                      <a:pt x="3" y="341"/>
                      <a:pt x="68" y="360"/>
                      <a:pt x="165" y="360"/>
                    </a:cubicBezTo>
                    <a:cubicBezTo>
                      <a:pt x="269" y="360"/>
                      <a:pt x="328" y="337"/>
                      <a:pt x="330" y="326"/>
                    </a:cubicBezTo>
                    <a:close/>
                    <a:moveTo>
                      <a:pt x="630" y="412"/>
                    </a:moveTo>
                    <a:lnTo>
                      <a:pt x="630" y="412"/>
                    </a:lnTo>
                    <a:cubicBezTo>
                      <a:pt x="594" y="431"/>
                      <a:pt x="520" y="438"/>
                      <a:pt x="468" y="438"/>
                    </a:cubicBezTo>
                    <a:cubicBezTo>
                      <a:pt x="460" y="438"/>
                      <a:pt x="451" y="437"/>
                      <a:pt x="445" y="437"/>
                    </a:cubicBezTo>
                    <a:cubicBezTo>
                      <a:pt x="444" y="437"/>
                      <a:pt x="444" y="437"/>
                      <a:pt x="443" y="438"/>
                    </a:cubicBezTo>
                    <a:lnTo>
                      <a:pt x="443" y="439"/>
                    </a:lnTo>
                    <a:cubicBezTo>
                      <a:pt x="443" y="472"/>
                      <a:pt x="443" y="472"/>
                      <a:pt x="443" y="472"/>
                    </a:cubicBezTo>
                    <a:cubicBezTo>
                      <a:pt x="443" y="479"/>
                      <a:pt x="440" y="485"/>
                      <a:pt x="433" y="491"/>
                    </a:cubicBezTo>
                    <a:cubicBezTo>
                      <a:pt x="432" y="491"/>
                      <a:pt x="432" y="493"/>
                      <a:pt x="432" y="493"/>
                    </a:cubicBezTo>
                    <a:cubicBezTo>
                      <a:pt x="433" y="494"/>
                      <a:pt x="433" y="494"/>
                      <a:pt x="434" y="495"/>
                    </a:cubicBezTo>
                    <a:cubicBezTo>
                      <a:pt x="450" y="497"/>
                      <a:pt x="470" y="499"/>
                      <a:pt x="490" y="499"/>
                    </a:cubicBezTo>
                    <a:cubicBezTo>
                      <a:pt x="516" y="499"/>
                      <a:pt x="543" y="497"/>
                      <a:pt x="569" y="491"/>
                    </a:cubicBezTo>
                    <a:cubicBezTo>
                      <a:pt x="572" y="491"/>
                      <a:pt x="572" y="491"/>
                      <a:pt x="572" y="491"/>
                    </a:cubicBezTo>
                    <a:cubicBezTo>
                      <a:pt x="598" y="486"/>
                      <a:pt x="634" y="479"/>
                      <a:pt x="634" y="467"/>
                    </a:cubicBezTo>
                    <a:cubicBezTo>
                      <a:pt x="634" y="413"/>
                      <a:pt x="634" y="413"/>
                      <a:pt x="634" y="413"/>
                    </a:cubicBezTo>
                    <a:lnTo>
                      <a:pt x="633" y="412"/>
                    </a:lnTo>
                    <a:cubicBezTo>
                      <a:pt x="632" y="411"/>
                      <a:pt x="632" y="411"/>
                      <a:pt x="630" y="412"/>
                    </a:cubicBezTo>
                    <a:close/>
                    <a:moveTo>
                      <a:pt x="420" y="443"/>
                    </a:moveTo>
                    <a:lnTo>
                      <a:pt x="420" y="443"/>
                    </a:lnTo>
                    <a:cubicBezTo>
                      <a:pt x="384" y="460"/>
                      <a:pt x="314" y="468"/>
                      <a:pt x="261" y="468"/>
                    </a:cubicBezTo>
                    <a:cubicBezTo>
                      <a:pt x="261" y="468"/>
                      <a:pt x="242" y="468"/>
                      <a:pt x="235" y="468"/>
                    </a:cubicBezTo>
                    <a:cubicBezTo>
                      <a:pt x="214" y="468"/>
                      <a:pt x="145" y="465"/>
                      <a:pt x="95" y="451"/>
                    </a:cubicBezTo>
                    <a:cubicBezTo>
                      <a:pt x="94" y="450"/>
                      <a:pt x="94" y="451"/>
                      <a:pt x="93" y="451"/>
                    </a:cubicBezTo>
                    <a:lnTo>
                      <a:pt x="93" y="452"/>
                    </a:lnTo>
                    <a:cubicBezTo>
                      <a:pt x="93" y="473"/>
                      <a:pt x="93" y="473"/>
                      <a:pt x="93" y="473"/>
                    </a:cubicBezTo>
                    <a:cubicBezTo>
                      <a:pt x="95" y="486"/>
                      <a:pt x="161" y="506"/>
                      <a:pt x="258" y="506"/>
                    </a:cubicBezTo>
                    <a:cubicBezTo>
                      <a:pt x="362" y="506"/>
                      <a:pt x="421" y="484"/>
                      <a:pt x="423" y="472"/>
                    </a:cubicBezTo>
                    <a:lnTo>
                      <a:pt x="423" y="472"/>
                    </a:lnTo>
                    <a:cubicBezTo>
                      <a:pt x="423" y="444"/>
                      <a:pt x="423" y="444"/>
                      <a:pt x="423" y="444"/>
                    </a:cubicBezTo>
                    <a:cubicBezTo>
                      <a:pt x="423" y="444"/>
                      <a:pt x="423" y="443"/>
                      <a:pt x="422" y="443"/>
                    </a:cubicBezTo>
                    <a:cubicBezTo>
                      <a:pt x="422" y="443"/>
                      <a:pt x="421" y="443"/>
                      <a:pt x="420" y="443"/>
                    </a:cubicBezTo>
                    <a:close/>
                    <a:moveTo>
                      <a:pt x="375" y="514"/>
                    </a:moveTo>
                    <a:lnTo>
                      <a:pt x="375" y="514"/>
                    </a:lnTo>
                    <a:lnTo>
                      <a:pt x="374" y="514"/>
                    </a:lnTo>
                    <a:cubicBezTo>
                      <a:pt x="326" y="525"/>
                      <a:pt x="273" y="526"/>
                      <a:pt x="258" y="526"/>
                    </a:cubicBezTo>
                    <a:cubicBezTo>
                      <a:pt x="249" y="526"/>
                      <a:pt x="240" y="525"/>
                      <a:pt x="230" y="525"/>
                    </a:cubicBezTo>
                    <a:cubicBezTo>
                      <a:pt x="229" y="525"/>
                      <a:pt x="228" y="525"/>
                      <a:pt x="228" y="525"/>
                    </a:cubicBezTo>
                    <a:lnTo>
                      <a:pt x="226" y="525"/>
                    </a:lnTo>
                    <a:cubicBezTo>
                      <a:pt x="165" y="525"/>
                      <a:pt x="87" y="517"/>
                      <a:pt x="48" y="498"/>
                    </a:cubicBezTo>
                    <a:lnTo>
                      <a:pt x="47" y="498"/>
                    </a:lnTo>
                    <a:cubicBezTo>
                      <a:pt x="46" y="498"/>
                      <a:pt x="46" y="499"/>
                      <a:pt x="46" y="500"/>
                    </a:cubicBezTo>
                    <a:cubicBezTo>
                      <a:pt x="46" y="531"/>
                      <a:pt x="46" y="531"/>
                      <a:pt x="46" y="531"/>
                    </a:cubicBezTo>
                    <a:cubicBezTo>
                      <a:pt x="48" y="545"/>
                      <a:pt x="114" y="564"/>
                      <a:pt x="211" y="564"/>
                    </a:cubicBezTo>
                    <a:cubicBezTo>
                      <a:pt x="315" y="564"/>
                      <a:pt x="374" y="543"/>
                      <a:pt x="376" y="530"/>
                    </a:cubicBezTo>
                    <a:cubicBezTo>
                      <a:pt x="376" y="517"/>
                      <a:pt x="376" y="517"/>
                      <a:pt x="376" y="517"/>
                    </a:cubicBezTo>
                    <a:cubicBezTo>
                      <a:pt x="376" y="515"/>
                      <a:pt x="376" y="515"/>
                      <a:pt x="375" y="514"/>
                    </a:cubicBezTo>
                    <a:close/>
                    <a:moveTo>
                      <a:pt x="399" y="413"/>
                    </a:moveTo>
                    <a:lnTo>
                      <a:pt x="399" y="413"/>
                    </a:lnTo>
                    <a:cubicBezTo>
                      <a:pt x="399" y="382"/>
                      <a:pt x="399" y="382"/>
                      <a:pt x="399" y="382"/>
                    </a:cubicBezTo>
                    <a:lnTo>
                      <a:pt x="399" y="381"/>
                    </a:lnTo>
                    <a:cubicBezTo>
                      <a:pt x="398" y="381"/>
                      <a:pt x="397" y="381"/>
                      <a:pt x="397" y="381"/>
                    </a:cubicBezTo>
                    <a:cubicBezTo>
                      <a:pt x="362" y="402"/>
                      <a:pt x="286" y="409"/>
                      <a:pt x="232" y="409"/>
                    </a:cubicBezTo>
                    <a:cubicBezTo>
                      <a:pt x="179" y="409"/>
                      <a:pt x="109" y="403"/>
                      <a:pt x="72" y="384"/>
                    </a:cubicBezTo>
                    <a:cubicBezTo>
                      <a:pt x="71" y="384"/>
                      <a:pt x="71" y="384"/>
                      <a:pt x="70" y="384"/>
                    </a:cubicBezTo>
                    <a:cubicBezTo>
                      <a:pt x="69" y="385"/>
                      <a:pt x="69" y="385"/>
                      <a:pt x="69" y="386"/>
                    </a:cubicBezTo>
                    <a:cubicBezTo>
                      <a:pt x="69" y="414"/>
                      <a:pt x="69" y="414"/>
                      <a:pt x="69" y="414"/>
                    </a:cubicBezTo>
                    <a:cubicBezTo>
                      <a:pt x="72" y="428"/>
                      <a:pt x="138" y="448"/>
                      <a:pt x="235" y="448"/>
                    </a:cubicBezTo>
                    <a:cubicBezTo>
                      <a:pt x="339" y="448"/>
                      <a:pt x="397" y="426"/>
                      <a:pt x="399" y="413"/>
                    </a:cubicBezTo>
                    <a:close/>
                  </a:path>
                </a:pathLst>
              </a:custGeom>
              <a:solidFill>
                <a:schemeClr val="bg1"/>
              </a:solidFill>
              <a:ln>
                <a:noFill/>
              </a:ln>
            </p:spPr>
            <p:style>
              <a:lnRef idx="0"/>
              <a:fillRef idx="0"/>
              <a:effectRef idx="0"/>
              <a:fontRef idx="minor"/>
            </p:style>
          </p:sp>
        </p:grpSp>
      </p:grpSp>
      <p:grpSp>
        <p:nvGrpSpPr>
          <p:cNvPr id="1486" name="Group 23"/>
          <p:cNvGrpSpPr/>
          <p:nvPr/>
        </p:nvGrpSpPr>
        <p:grpSpPr>
          <a:xfrm>
            <a:off x="3573000" y="1386720"/>
            <a:ext cx="759240" cy="759240"/>
            <a:chOff x="3573000" y="1386720"/>
            <a:chExt cx="759240" cy="759240"/>
          </a:xfrm>
        </p:grpSpPr>
        <p:sp>
          <p:nvSpPr>
            <p:cNvPr id="1487" name="CustomShape 24"/>
            <p:cNvSpPr/>
            <p:nvPr/>
          </p:nvSpPr>
          <p:spPr>
            <a:xfrm>
              <a:off x="3573000" y="1386720"/>
              <a:ext cx="759240" cy="7592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488" name="Group 25"/>
            <p:cNvGrpSpPr/>
            <p:nvPr/>
          </p:nvGrpSpPr>
          <p:grpSpPr>
            <a:xfrm>
              <a:off x="3628440" y="1442160"/>
              <a:ext cx="648360" cy="648360"/>
              <a:chOff x="3628440" y="1442160"/>
              <a:chExt cx="648360" cy="648360"/>
            </a:xfrm>
          </p:grpSpPr>
          <p:sp>
            <p:nvSpPr>
              <p:cNvPr id="1489" name="CustomShape 26"/>
              <p:cNvSpPr/>
              <p:nvPr/>
            </p:nvSpPr>
            <p:spPr>
              <a:xfrm>
                <a:off x="3628440" y="1442160"/>
                <a:ext cx="648360" cy="648360"/>
              </a:xfrm>
              <a:custGeom>
                <a:avLst/>
                <a:gdLst/>
                <a:ahLst/>
                <a:rect l="l" t="t" r="r" b="b"/>
                <a:pathLst>
                  <a:path w="1024" h="1024">
                    <a:moveTo>
                      <a:pt x="1023" y="511"/>
                    </a:moveTo>
                    <a:lnTo>
                      <a:pt x="1023" y="511"/>
                    </a:lnTo>
                    <a:cubicBezTo>
                      <a:pt x="1023" y="794"/>
                      <a:pt x="794" y="1023"/>
                      <a:pt x="512" y="1023"/>
                    </a:cubicBezTo>
                    <a:cubicBezTo>
                      <a:pt x="229" y="1023"/>
                      <a:pt x="0" y="794"/>
                      <a:pt x="0" y="511"/>
                    </a:cubicBezTo>
                    <a:cubicBezTo>
                      <a:pt x="0" y="229"/>
                      <a:pt x="229" y="0"/>
                      <a:pt x="512" y="0"/>
                    </a:cubicBezTo>
                    <a:cubicBezTo>
                      <a:pt x="794" y="0"/>
                      <a:pt x="1023" y="229"/>
                      <a:pt x="1023" y="511"/>
                    </a:cubicBezTo>
                  </a:path>
                </a:pathLst>
              </a:custGeom>
              <a:solidFill>
                <a:srgbClr val="0078ef"/>
              </a:solidFill>
              <a:ln>
                <a:noFill/>
              </a:ln>
            </p:spPr>
            <p:style>
              <a:lnRef idx="0"/>
              <a:fillRef idx="0"/>
              <a:effectRef idx="0"/>
              <a:fontRef idx="minor"/>
            </p:style>
          </p:sp>
          <p:sp>
            <p:nvSpPr>
              <p:cNvPr id="1490" name="CustomShape 27"/>
              <p:cNvSpPr/>
              <p:nvPr/>
            </p:nvSpPr>
            <p:spPr>
              <a:xfrm>
                <a:off x="3818520" y="1573560"/>
                <a:ext cx="270720" cy="385560"/>
              </a:xfrm>
              <a:custGeom>
                <a:avLst/>
                <a:gdLst/>
                <a:ahLst/>
                <a:rect l="l" t="t" r="r" b="b"/>
                <a:pathLst>
                  <a:path w="427" h="607">
                    <a:moveTo>
                      <a:pt x="411" y="185"/>
                    </a:moveTo>
                    <a:lnTo>
                      <a:pt x="411" y="185"/>
                    </a:lnTo>
                    <a:cubicBezTo>
                      <a:pt x="238" y="12"/>
                      <a:pt x="238" y="12"/>
                      <a:pt x="238" y="12"/>
                    </a:cubicBezTo>
                    <a:cubicBezTo>
                      <a:pt x="232" y="5"/>
                      <a:pt x="223" y="0"/>
                      <a:pt x="213" y="0"/>
                    </a:cubicBezTo>
                    <a:cubicBezTo>
                      <a:pt x="203" y="0"/>
                      <a:pt x="193" y="5"/>
                      <a:pt x="187" y="12"/>
                    </a:cubicBezTo>
                    <a:cubicBezTo>
                      <a:pt x="14" y="185"/>
                      <a:pt x="14" y="185"/>
                      <a:pt x="14" y="185"/>
                    </a:cubicBezTo>
                    <a:cubicBezTo>
                      <a:pt x="0" y="199"/>
                      <a:pt x="0" y="221"/>
                      <a:pt x="14" y="236"/>
                    </a:cubicBezTo>
                    <a:cubicBezTo>
                      <a:pt x="28" y="249"/>
                      <a:pt x="51" y="249"/>
                      <a:pt x="64" y="236"/>
                    </a:cubicBezTo>
                    <a:cubicBezTo>
                      <a:pt x="177" y="122"/>
                      <a:pt x="177" y="122"/>
                      <a:pt x="177" y="122"/>
                    </a:cubicBezTo>
                    <a:cubicBezTo>
                      <a:pt x="177" y="570"/>
                      <a:pt x="177" y="570"/>
                      <a:pt x="177" y="570"/>
                    </a:cubicBezTo>
                    <a:cubicBezTo>
                      <a:pt x="177" y="590"/>
                      <a:pt x="193" y="606"/>
                      <a:pt x="213" y="606"/>
                    </a:cubicBezTo>
                    <a:cubicBezTo>
                      <a:pt x="232" y="606"/>
                      <a:pt x="249" y="590"/>
                      <a:pt x="249" y="570"/>
                    </a:cubicBezTo>
                    <a:cubicBezTo>
                      <a:pt x="249" y="122"/>
                      <a:pt x="249" y="122"/>
                      <a:pt x="249" y="122"/>
                    </a:cubicBezTo>
                    <a:cubicBezTo>
                      <a:pt x="361" y="236"/>
                      <a:pt x="361" y="236"/>
                      <a:pt x="361" y="236"/>
                    </a:cubicBezTo>
                    <a:cubicBezTo>
                      <a:pt x="368" y="242"/>
                      <a:pt x="377" y="246"/>
                      <a:pt x="386" y="246"/>
                    </a:cubicBezTo>
                    <a:cubicBezTo>
                      <a:pt x="395" y="246"/>
                      <a:pt x="405" y="242"/>
                      <a:pt x="411" y="236"/>
                    </a:cubicBezTo>
                    <a:cubicBezTo>
                      <a:pt x="426" y="221"/>
                      <a:pt x="426" y="199"/>
                      <a:pt x="411" y="185"/>
                    </a:cubicBezTo>
                  </a:path>
                </a:pathLst>
              </a:custGeom>
              <a:solidFill>
                <a:schemeClr val="bg1"/>
              </a:solidFill>
              <a:ln>
                <a:noFill/>
              </a:ln>
            </p:spPr>
            <p:style>
              <a:lnRef idx="0"/>
              <a:fillRef idx="0"/>
              <a:effectRef idx="0"/>
              <a:fontRef idx="minor"/>
            </p:style>
          </p:sp>
        </p:grpSp>
      </p:grpSp>
      <p:grpSp>
        <p:nvGrpSpPr>
          <p:cNvPr id="1491" name="Group 28"/>
          <p:cNvGrpSpPr/>
          <p:nvPr/>
        </p:nvGrpSpPr>
        <p:grpSpPr>
          <a:xfrm>
            <a:off x="7348320" y="3303720"/>
            <a:ext cx="1276200" cy="1276200"/>
            <a:chOff x="7348320" y="3303720"/>
            <a:chExt cx="1276200" cy="1276200"/>
          </a:xfrm>
        </p:grpSpPr>
        <p:sp>
          <p:nvSpPr>
            <p:cNvPr id="1492" name="CustomShape 29"/>
            <p:cNvSpPr/>
            <p:nvPr/>
          </p:nvSpPr>
          <p:spPr>
            <a:xfrm>
              <a:off x="7348320" y="3303720"/>
              <a:ext cx="1276200" cy="1276200"/>
            </a:xfrm>
            <a:prstGeom prst="ellipse">
              <a:avLst/>
            </a:prstGeom>
            <a:noFill/>
            <a:ln w="19080">
              <a:noFill/>
            </a:ln>
          </p:spPr>
          <p:style>
            <a:lnRef idx="0"/>
            <a:fillRef idx="0"/>
            <a:effectRef idx="0"/>
            <a:fontRef idx="minor"/>
          </p:style>
        </p:sp>
        <p:sp>
          <p:nvSpPr>
            <p:cNvPr id="1493" name="CustomShape 30"/>
            <p:cNvSpPr/>
            <p:nvPr/>
          </p:nvSpPr>
          <p:spPr>
            <a:xfrm>
              <a:off x="7703280" y="3754800"/>
              <a:ext cx="560160" cy="377640"/>
            </a:xfrm>
            <a:custGeom>
              <a:avLst/>
              <a:gdLst/>
              <a:ahLst/>
              <a:rect l="l" t="t" r="r" b="b"/>
              <a:pathLst>
                <a:path w="127" h="85">
                  <a:moveTo>
                    <a:pt x="124" y="85"/>
                  </a:moveTo>
                  <a:cubicBezTo>
                    <a:pt x="3" y="85"/>
                    <a:pt x="3" y="85"/>
                    <a:pt x="3" y="85"/>
                  </a:cubicBezTo>
                  <a:cubicBezTo>
                    <a:pt x="2" y="85"/>
                    <a:pt x="0" y="83"/>
                    <a:pt x="0" y="82"/>
                  </a:cubicBezTo>
                  <a:cubicBezTo>
                    <a:pt x="0" y="3"/>
                    <a:pt x="0" y="3"/>
                    <a:pt x="0" y="3"/>
                  </a:cubicBezTo>
                  <a:cubicBezTo>
                    <a:pt x="0" y="2"/>
                    <a:pt x="2" y="0"/>
                    <a:pt x="3" y="0"/>
                  </a:cubicBezTo>
                  <a:cubicBezTo>
                    <a:pt x="105" y="0"/>
                    <a:pt x="105" y="0"/>
                    <a:pt x="105" y="0"/>
                  </a:cubicBezTo>
                  <a:cubicBezTo>
                    <a:pt x="107" y="0"/>
                    <a:pt x="108" y="2"/>
                    <a:pt x="108" y="3"/>
                  </a:cubicBezTo>
                  <a:cubicBezTo>
                    <a:pt x="108" y="5"/>
                    <a:pt x="107" y="6"/>
                    <a:pt x="105" y="6"/>
                  </a:cubicBezTo>
                  <a:cubicBezTo>
                    <a:pt x="6" y="6"/>
                    <a:pt x="6" y="6"/>
                    <a:pt x="6" y="6"/>
                  </a:cubicBezTo>
                  <a:cubicBezTo>
                    <a:pt x="6" y="79"/>
                    <a:pt x="6" y="79"/>
                    <a:pt x="6" y="79"/>
                  </a:cubicBezTo>
                  <a:cubicBezTo>
                    <a:pt x="121" y="79"/>
                    <a:pt x="121" y="79"/>
                    <a:pt x="121" y="79"/>
                  </a:cubicBezTo>
                  <a:cubicBezTo>
                    <a:pt x="121" y="17"/>
                    <a:pt x="121" y="17"/>
                    <a:pt x="121" y="17"/>
                  </a:cubicBezTo>
                  <a:cubicBezTo>
                    <a:pt x="65" y="54"/>
                    <a:pt x="65" y="54"/>
                    <a:pt x="65" y="54"/>
                  </a:cubicBezTo>
                  <a:cubicBezTo>
                    <a:pt x="63" y="56"/>
                    <a:pt x="60" y="56"/>
                    <a:pt x="58" y="54"/>
                  </a:cubicBezTo>
                  <a:cubicBezTo>
                    <a:pt x="33" y="37"/>
                    <a:pt x="33" y="37"/>
                    <a:pt x="33" y="37"/>
                  </a:cubicBezTo>
                  <a:cubicBezTo>
                    <a:pt x="31" y="37"/>
                    <a:pt x="31" y="35"/>
                    <a:pt x="32" y="33"/>
                  </a:cubicBezTo>
                  <a:cubicBezTo>
                    <a:pt x="33" y="32"/>
                    <a:pt x="34" y="32"/>
                    <a:pt x="36" y="32"/>
                  </a:cubicBezTo>
                  <a:cubicBezTo>
                    <a:pt x="61" y="49"/>
                    <a:pt x="61" y="49"/>
                    <a:pt x="61" y="49"/>
                  </a:cubicBezTo>
                  <a:cubicBezTo>
                    <a:pt x="62" y="49"/>
                    <a:pt x="62" y="49"/>
                    <a:pt x="62" y="49"/>
                  </a:cubicBezTo>
                  <a:cubicBezTo>
                    <a:pt x="123" y="9"/>
                    <a:pt x="123" y="9"/>
                    <a:pt x="123" y="9"/>
                  </a:cubicBezTo>
                  <a:cubicBezTo>
                    <a:pt x="124" y="8"/>
                    <a:pt x="125" y="8"/>
                    <a:pt x="126" y="9"/>
                  </a:cubicBezTo>
                  <a:cubicBezTo>
                    <a:pt x="127" y="9"/>
                    <a:pt x="127" y="10"/>
                    <a:pt x="127" y="11"/>
                  </a:cubicBezTo>
                  <a:cubicBezTo>
                    <a:pt x="127" y="82"/>
                    <a:pt x="127" y="82"/>
                    <a:pt x="127" y="82"/>
                  </a:cubicBezTo>
                  <a:cubicBezTo>
                    <a:pt x="127" y="83"/>
                    <a:pt x="126" y="85"/>
                    <a:pt x="124" y="85"/>
                  </a:cubicBezTo>
                  <a:close/>
                </a:path>
              </a:pathLst>
            </a:custGeom>
            <a:solidFill>
              <a:schemeClr val="tx2"/>
            </a:solidFill>
            <a:ln>
              <a:noFill/>
            </a:ln>
          </p:spPr>
          <p:style>
            <a:lnRef idx="0"/>
            <a:fillRef idx="0"/>
            <a:effectRef idx="0"/>
            <a:fontRef idx="minor"/>
          </p:style>
        </p:sp>
      </p:grpSp>
      <p:grpSp>
        <p:nvGrpSpPr>
          <p:cNvPr id="1494" name="Group 31"/>
          <p:cNvGrpSpPr/>
          <p:nvPr/>
        </p:nvGrpSpPr>
        <p:grpSpPr>
          <a:xfrm>
            <a:off x="7700760" y="2281320"/>
            <a:ext cx="759240" cy="759240"/>
            <a:chOff x="7700760" y="2281320"/>
            <a:chExt cx="759240" cy="759240"/>
          </a:xfrm>
        </p:grpSpPr>
        <p:sp>
          <p:nvSpPr>
            <p:cNvPr id="1495" name="CustomShape 32"/>
            <p:cNvSpPr/>
            <p:nvPr/>
          </p:nvSpPr>
          <p:spPr>
            <a:xfrm>
              <a:off x="7700760" y="2281320"/>
              <a:ext cx="759240" cy="7592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496" name="Group 33"/>
            <p:cNvGrpSpPr/>
            <p:nvPr/>
          </p:nvGrpSpPr>
          <p:grpSpPr>
            <a:xfrm>
              <a:off x="7741800" y="2322720"/>
              <a:ext cx="676800" cy="676800"/>
              <a:chOff x="7741800" y="2322720"/>
              <a:chExt cx="676800" cy="676800"/>
            </a:xfrm>
          </p:grpSpPr>
          <p:sp>
            <p:nvSpPr>
              <p:cNvPr id="1497" name="CustomShape 34"/>
              <p:cNvSpPr/>
              <p:nvPr/>
            </p:nvSpPr>
            <p:spPr>
              <a:xfrm>
                <a:off x="7741800" y="2322720"/>
                <a:ext cx="676800" cy="676800"/>
              </a:xfrm>
              <a:custGeom>
                <a:avLst/>
                <a:gdLst/>
                <a:ahLst/>
                <a:rect l="l" t="t" r="r" b="b"/>
                <a:pathLst>
                  <a:path w="1023" h="1023">
                    <a:moveTo>
                      <a:pt x="1022" y="511"/>
                    </a:moveTo>
                    <a:lnTo>
                      <a:pt x="1022" y="511"/>
                    </a:lnTo>
                    <a:cubicBezTo>
                      <a:pt x="1022" y="794"/>
                      <a:pt x="793" y="1022"/>
                      <a:pt x="511" y="1022"/>
                    </a:cubicBezTo>
                    <a:cubicBezTo>
                      <a:pt x="229" y="1022"/>
                      <a:pt x="0" y="794"/>
                      <a:pt x="0" y="511"/>
                    </a:cubicBezTo>
                    <a:cubicBezTo>
                      <a:pt x="0" y="229"/>
                      <a:pt x="229" y="0"/>
                      <a:pt x="511" y="0"/>
                    </a:cubicBezTo>
                    <a:cubicBezTo>
                      <a:pt x="793" y="0"/>
                      <a:pt x="1022" y="229"/>
                      <a:pt x="1022" y="511"/>
                    </a:cubicBezTo>
                  </a:path>
                </a:pathLst>
              </a:custGeom>
              <a:solidFill>
                <a:srgbClr val="0078ef"/>
              </a:solidFill>
              <a:ln>
                <a:noFill/>
              </a:ln>
            </p:spPr>
            <p:style>
              <a:lnRef idx="0"/>
              <a:fillRef idx="0"/>
              <a:effectRef idx="0"/>
              <a:fontRef idx="minor"/>
            </p:style>
          </p:sp>
          <p:sp>
            <p:nvSpPr>
              <p:cNvPr id="1498" name="CustomShape 35"/>
              <p:cNvSpPr/>
              <p:nvPr/>
            </p:nvSpPr>
            <p:spPr>
              <a:xfrm>
                <a:off x="7917120" y="2436480"/>
                <a:ext cx="326520" cy="449280"/>
              </a:xfrm>
              <a:custGeom>
                <a:avLst/>
                <a:gdLst/>
                <a:ahLst/>
                <a:rect l="l" t="t" r="r" b="b"/>
                <a:pathLst>
                  <a:path w="495" h="677">
                    <a:moveTo>
                      <a:pt x="462" y="586"/>
                    </a:moveTo>
                    <a:lnTo>
                      <a:pt x="462" y="586"/>
                    </a:lnTo>
                    <a:cubicBezTo>
                      <a:pt x="402" y="556"/>
                      <a:pt x="352" y="527"/>
                      <a:pt x="313" y="499"/>
                    </a:cubicBezTo>
                    <a:cubicBezTo>
                      <a:pt x="315" y="500"/>
                      <a:pt x="344" y="459"/>
                      <a:pt x="346" y="453"/>
                    </a:cubicBezTo>
                    <a:cubicBezTo>
                      <a:pt x="356" y="438"/>
                      <a:pt x="364" y="420"/>
                      <a:pt x="370" y="401"/>
                    </a:cubicBezTo>
                    <a:cubicBezTo>
                      <a:pt x="381" y="367"/>
                      <a:pt x="381" y="332"/>
                      <a:pt x="372" y="297"/>
                    </a:cubicBezTo>
                    <a:cubicBezTo>
                      <a:pt x="360" y="255"/>
                      <a:pt x="335" y="216"/>
                      <a:pt x="306" y="183"/>
                    </a:cubicBezTo>
                    <a:cubicBezTo>
                      <a:pt x="307" y="184"/>
                      <a:pt x="309" y="185"/>
                      <a:pt x="310" y="187"/>
                    </a:cubicBezTo>
                    <a:cubicBezTo>
                      <a:pt x="347" y="158"/>
                      <a:pt x="407" y="113"/>
                      <a:pt x="446" y="88"/>
                    </a:cubicBezTo>
                    <a:cubicBezTo>
                      <a:pt x="466" y="74"/>
                      <a:pt x="472" y="46"/>
                      <a:pt x="458" y="26"/>
                    </a:cubicBezTo>
                    <a:cubicBezTo>
                      <a:pt x="445" y="6"/>
                      <a:pt x="418" y="0"/>
                      <a:pt x="397" y="13"/>
                    </a:cubicBezTo>
                    <a:cubicBezTo>
                      <a:pt x="353" y="42"/>
                      <a:pt x="310" y="72"/>
                      <a:pt x="272" y="103"/>
                    </a:cubicBezTo>
                    <a:cubicBezTo>
                      <a:pt x="271" y="104"/>
                      <a:pt x="247" y="122"/>
                      <a:pt x="246" y="123"/>
                    </a:cubicBezTo>
                    <a:cubicBezTo>
                      <a:pt x="246" y="123"/>
                      <a:pt x="246" y="123"/>
                      <a:pt x="246" y="124"/>
                    </a:cubicBezTo>
                    <a:cubicBezTo>
                      <a:pt x="199" y="83"/>
                      <a:pt x="148" y="47"/>
                      <a:pt x="97" y="13"/>
                    </a:cubicBezTo>
                    <a:cubicBezTo>
                      <a:pt x="76" y="0"/>
                      <a:pt x="48" y="6"/>
                      <a:pt x="34" y="26"/>
                    </a:cubicBezTo>
                    <a:cubicBezTo>
                      <a:pt x="21" y="46"/>
                      <a:pt x="27" y="74"/>
                      <a:pt x="48" y="88"/>
                    </a:cubicBezTo>
                    <a:cubicBezTo>
                      <a:pt x="95" y="119"/>
                      <a:pt x="142" y="151"/>
                      <a:pt x="184" y="188"/>
                    </a:cubicBezTo>
                    <a:cubicBezTo>
                      <a:pt x="183" y="190"/>
                      <a:pt x="163" y="212"/>
                      <a:pt x="163" y="213"/>
                    </a:cubicBezTo>
                    <a:cubicBezTo>
                      <a:pt x="130" y="260"/>
                      <a:pt x="110" y="309"/>
                      <a:pt x="114" y="361"/>
                    </a:cubicBezTo>
                    <a:cubicBezTo>
                      <a:pt x="117" y="410"/>
                      <a:pt x="138" y="455"/>
                      <a:pt x="179" y="501"/>
                    </a:cubicBezTo>
                    <a:cubicBezTo>
                      <a:pt x="179" y="501"/>
                      <a:pt x="179" y="501"/>
                      <a:pt x="178" y="501"/>
                    </a:cubicBezTo>
                    <a:cubicBezTo>
                      <a:pt x="144" y="524"/>
                      <a:pt x="79" y="563"/>
                      <a:pt x="31" y="586"/>
                    </a:cubicBezTo>
                    <a:cubicBezTo>
                      <a:pt x="9" y="596"/>
                      <a:pt x="0" y="623"/>
                      <a:pt x="10" y="645"/>
                    </a:cubicBezTo>
                    <a:cubicBezTo>
                      <a:pt x="21" y="667"/>
                      <a:pt x="48" y="676"/>
                      <a:pt x="70" y="666"/>
                    </a:cubicBezTo>
                    <a:cubicBezTo>
                      <a:pt x="131" y="637"/>
                      <a:pt x="203" y="593"/>
                      <a:pt x="246" y="563"/>
                    </a:cubicBezTo>
                    <a:cubicBezTo>
                      <a:pt x="244" y="562"/>
                      <a:pt x="242" y="560"/>
                      <a:pt x="242" y="558"/>
                    </a:cubicBezTo>
                    <a:cubicBezTo>
                      <a:pt x="288" y="594"/>
                      <a:pt x="349" y="629"/>
                      <a:pt x="423" y="666"/>
                    </a:cubicBezTo>
                    <a:cubicBezTo>
                      <a:pt x="446" y="676"/>
                      <a:pt x="472" y="667"/>
                      <a:pt x="483" y="645"/>
                    </a:cubicBezTo>
                    <a:cubicBezTo>
                      <a:pt x="494" y="623"/>
                      <a:pt x="484" y="596"/>
                      <a:pt x="462" y="586"/>
                    </a:cubicBezTo>
                    <a:close/>
                    <a:moveTo>
                      <a:pt x="281" y="385"/>
                    </a:moveTo>
                    <a:lnTo>
                      <a:pt x="281" y="385"/>
                    </a:lnTo>
                    <a:cubicBezTo>
                      <a:pt x="277" y="395"/>
                      <a:pt x="271" y="406"/>
                      <a:pt x="264" y="415"/>
                    </a:cubicBezTo>
                    <a:cubicBezTo>
                      <a:pt x="263" y="417"/>
                      <a:pt x="247" y="438"/>
                      <a:pt x="245" y="440"/>
                    </a:cubicBezTo>
                    <a:cubicBezTo>
                      <a:pt x="220" y="411"/>
                      <a:pt x="204" y="383"/>
                      <a:pt x="203" y="356"/>
                    </a:cubicBezTo>
                    <a:cubicBezTo>
                      <a:pt x="201" y="330"/>
                      <a:pt x="210" y="304"/>
                      <a:pt x="227" y="277"/>
                    </a:cubicBezTo>
                    <a:cubicBezTo>
                      <a:pt x="228" y="275"/>
                      <a:pt x="247" y="255"/>
                      <a:pt x="248" y="254"/>
                    </a:cubicBezTo>
                    <a:cubicBezTo>
                      <a:pt x="243" y="246"/>
                      <a:pt x="274" y="284"/>
                      <a:pt x="284" y="315"/>
                    </a:cubicBezTo>
                    <a:cubicBezTo>
                      <a:pt x="293" y="339"/>
                      <a:pt x="292" y="361"/>
                      <a:pt x="281" y="385"/>
                    </a:cubicBezTo>
                    <a:close/>
                  </a:path>
                </a:pathLst>
              </a:custGeom>
              <a:solidFill>
                <a:schemeClr val="bg1"/>
              </a:solidFill>
              <a:ln>
                <a:noFill/>
              </a:ln>
            </p:spPr>
            <p:style>
              <a:lnRef idx="0"/>
              <a:fillRef idx="0"/>
              <a:effectRef idx="0"/>
              <a:fontRef idx="minor"/>
            </p:style>
          </p:sp>
        </p:grpSp>
      </p:grpSp>
    </p:spTree>
  </p:cSld>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9" name="CustomShape 1"/>
          <p:cNvSpPr/>
          <p:nvPr/>
        </p:nvSpPr>
        <p:spPr>
          <a:xfrm>
            <a:off x="457200" y="284040"/>
            <a:ext cx="8229240" cy="829800"/>
          </a:xfrm>
          <a:prstGeom prst="rect">
            <a:avLst/>
          </a:prstGeom>
          <a:pattFill prst="ltUpDiag">
            <a:fgClr>
              <a:srgbClr val="7c9cae"/>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00" name="CustomShape 2"/>
          <p:cNvSpPr/>
          <p:nvPr/>
        </p:nvSpPr>
        <p:spPr>
          <a:xfrm>
            <a:off x="457200" y="1123920"/>
            <a:ext cx="8229240" cy="3577320"/>
          </a:xfrm>
          <a:prstGeom prst="rect">
            <a:avLst/>
          </a:prstGeom>
          <a:pattFill prst="ltUpDiag">
            <a:fgClr>
              <a:srgbClr val="e5ebef"/>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01" name="TextShape 3"/>
          <p:cNvSpPr txBox="1"/>
          <p:nvPr/>
        </p:nvSpPr>
        <p:spPr>
          <a:xfrm>
            <a:off x="709920" y="321840"/>
            <a:ext cx="7733520" cy="730800"/>
          </a:xfrm>
          <a:prstGeom prst="rect">
            <a:avLst/>
          </a:prstGeom>
          <a:noFill/>
          <a:ln>
            <a:noFill/>
          </a:ln>
        </p:spPr>
        <p:txBody>
          <a:bodyPr>
            <a:normAutofit/>
          </a:bodyPr>
          <a:p>
            <a:pPr>
              <a:lnSpc>
                <a:spcPct val="90000"/>
              </a:lnSpc>
            </a:pPr>
            <a:r>
              <a:rPr b="1" lang="en-US" sz="3300" spc="-1" strike="noStrike">
                <a:solidFill>
                  <a:srgbClr val="ffffff"/>
                </a:solidFill>
                <a:latin typeface="Calibri"/>
              </a:rPr>
              <a:t>Micro Focus Secure Messaging Gateway</a:t>
            </a:r>
            <a:br/>
            <a:r>
              <a:rPr b="1" lang="en-US" sz="1800" spc="-1" strike="noStrike">
                <a:solidFill>
                  <a:srgbClr val="ffffff"/>
                </a:solidFill>
                <a:latin typeface="Calibri"/>
              </a:rPr>
              <a:t>Safeguarding GroupWise</a:t>
            </a:r>
            <a:br/>
            <a:r>
              <a:rPr b="1" lang="en-US" sz="2000" spc="-1" strike="noStrike">
                <a:solidFill>
                  <a:srgbClr val="212e35"/>
                </a:solidFill>
                <a:latin typeface="Calibri"/>
              </a:rPr>
              <a:t>	</a:t>
            </a:r>
            <a:endParaRPr b="0" lang="en-US" sz="2000" spc="-1" strike="noStrike">
              <a:solidFill>
                <a:srgbClr val="212e35"/>
              </a:solidFill>
              <a:latin typeface="Calibri"/>
            </a:endParaRPr>
          </a:p>
        </p:txBody>
      </p:sp>
      <p:sp>
        <p:nvSpPr>
          <p:cNvPr id="1502" name="TextShape 4"/>
          <p:cNvSpPr txBox="1"/>
          <p:nvPr/>
        </p:nvSpPr>
        <p:spPr>
          <a:xfrm>
            <a:off x="1054080" y="1119600"/>
            <a:ext cx="3288960" cy="3308040"/>
          </a:xfrm>
          <a:prstGeom prst="rect">
            <a:avLst/>
          </a:prstGeom>
          <a:noFill/>
          <a:ln>
            <a:noFill/>
          </a:ln>
        </p:spPr>
        <p:txBody>
          <a:bodyPr/>
          <a:p>
            <a:pPr>
              <a:lnSpc>
                <a:spcPct val="90000"/>
              </a:lnSpc>
              <a:spcAft>
                <a:spcPts val="901"/>
              </a:spcAft>
            </a:pPr>
            <a:endParaRPr b="0" lang="en-US" sz="15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Total GroupWise Protection</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It is the only solution that scans the MTA and POA</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Protects GroupWise Web Access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GroupWise Mobility Service protection</a:t>
            </a:r>
            <a:endParaRPr b="0" lang="en-US" sz="12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Unparalleled protection</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Inbound and outbound protection, antivirus, anti-spam, cybercrime protection</a:t>
            </a:r>
            <a:endParaRPr b="0" lang="en-US" sz="12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Image Analyzer</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Monitor &amp; Block Illicit &amp; Pornographic Images &amp; Videos </a:t>
            </a:r>
            <a:endParaRPr b="0" lang="en-US" sz="1200" spc="-1" strike="noStrike">
              <a:solidFill>
                <a:srgbClr val="212e35"/>
              </a:solidFill>
              <a:latin typeface="Calibri"/>
            </a:endParaRPr>
          </a:p>
        </p:txBody>
      </p:sp>
      <p:sp>
        <p:nvSpPr>
          <p:cNvPr id="1503" name="CustomShape 5"/>
          <p:cNvSpPr/>
          <p:nvPr/>
        </p:nvSpPr>
        <p:spPr>
          <a:xfrm>
            <a:off x="4786920" y="1119600"/>
            <a:ext cx="3352320" cy="3509280"/>
          </a:xfrm>
          <a:prstGeom prst="rect">
            <a:avLst/>
          </a:prstGeom>
          <a:noFill/>
          <a:ln>
            <a:noFill/>
          </a:ln>
        </p:spPr>
        <p:style>
          <a:lnRef idx="0"/>
          <a:fillRef idx="0"/>
          <a:effectRef idx="0"/>
          <a:fontRef idx="minor"/>
        </p:style>
        <p:txBody>
          <a:bodyPr/>
          <a:p>
            <a:pPr>
              <a:lnSpc>
                <a:spcPct val="100000"/>
              </a:lnSpc>
              <a:spcAft>
                <a:spcPts val="601"/>
              </a:spcAft>
            </a:pPr>
            <a:endParaRPr b="0" lang="ru-RU" sz="16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DoS/DDoS Protection</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Protection from attacks to the SMTP</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Antivirus Protection</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Zero-hour antivirus protection available for both inbound and outbound traffic</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Anti-Spam Protection</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Multi-layer spam defense to protect email and keep unwanted traffic away from your collaboration system</a:t>
            </a:r>
            <a:endParaRPr b="0" lang="ru-RU" sz="1200" spc="-1" strike="noStrike">
              <a:latin typeface="Arial"/>
            </a:endParaRPr>
          </a:p>
        </p:txBody>
      </p:sp>
      <p:grpSp>
        <p:nvGrpSpPr>
          <p:cNvPr id="1504" name="Group 6"/>
          <p:cNvGrpSpPr/>
          <p:nvPr/>
        </p:nvGrpSpPr>
        <p:grpSpPr>
          <a:xfrm>
            <a:off x="7836480" y="301680"/>
            <a:ext cx="822600" cy="822600"/>
            <a:chOff x="7836480" y="301680"/>
            <a:chExt cx="822600" cy="822600"/>
          </a:xfrm>
        </p:grpSpPr>
        <p:sp>
          <p:nvSpPr>
            <p:cNvPr id="1505" name="CustomShape 7"/>
            <p:cNvSpPr/>
            <p:nvPr/>
          </p:nvSpPr>
          <p:spPr>
            <a:xfrm>
              <a:off x="7836480" y="301680"/>
              <a:ext cx="822600" cy="822600"/>
            </a:xfrm>
            <a:prstGeom prst="ellipse">
              <a:avLst/>
            </a:prstGeom>
            <a:noFill/>
            <a:ln>
              <a:noFill/>
            </a:ln>
          </p:spPr>
          <p:style>
            <a:lnRef idx="0"/>
            <a:fillRef idx="0"/>
            <a:effectRef idx="0"/>
            <a:fontRef idx="minor"/>
          </p:style>
        </p:sp>
        <p:sp>
          <p:nvSpPr>
            <p:cNvPr id="1506" name="CustomShape 8"/>
            <p:cNvSpPr/>
            <p:nvPr/>
          </p:nvSpPr>
          <p:spPr>
            <a:xfrm>
              <a:off x="8048520" y="472680"/>
              <a:ext cx="402480" cy="497520"/>
            </a:xfrm>
            <a:custGeom>
              <a:avLst/>
              <a:gdLst/>
              <a:ahLst/>
              <a:rect l="l" t="t" r="r" b="b"/>
              <a:pathLst>
                <a:path w="141" h="174">
                  <a:moveTo>
                    <a:pt x="139" y="22"/>
                  </a:moveTo>
                  <a:cubicBezTo>
                    <a:pt x="72" y="0"/>
                    <a:pt x="72" y="0"/>
                    <a:pt x="72" y="0"/>
                  </a:cubicBezTo>
                  <a:cubicBezTo>
                    <a:pt x="71" y="0"/>
                    <a:pt x="71" y="0"/>
                    <a:pt x="70" y="0"/>
                  </a:cubicBezTo>
                  <a:cubicBezTo>
                    <a:pt x="2" y="22"/>
                    <a:pt x="2" y="22"/>
                    <a:pt x="2" y="22"/>
                  </a:cubicBezTo>
                  <a:cubicBezTo>
                    <a:pt x="1" y="23"/>
                    <a:pt x="0" y="24"/>
                    <a:pt x="0" y="25"/>
                  </a:cubicBezTo>
                  <a:cubicBezTo>
                    <a:pt x="0" y="34"/>
                    <a:pt x="6" y="113"/>
                    <a:pt x="7" y="119"/>
                  </a:cubicBezTo>
                  <a:cubicBezTo>
                    <a:pt x="13" y="142"/>
                    <a:pt x="67" y="173"/>
                    <a:pt x="69" y="174"/>
                  </a:cubicBezTo>
                  <a:cubicBezTo>
                    <a:pt x="70" y="174"/>
                    <a:pt x="70" y="174"/>
                    <a:pt x="71" y="174"/>
                  </a:cubicBezTo>
                  <a:cubicBezTo>
                    <a:pt x="71" y="174"/>
                    <a:pt x="72" y="174"/>
                    <a:pt x="72" y="174"/>
                  </a:cubicBezTo>
                  <a:cubicBezTo>
                    <a:pt x="75" y="173"/>
                    <a:pt x="127" y="142"/>
                    <a:pt x="133" y="119"/>
                  </a:cubicBezTo>
                  <a:cubicBezTo>
                    <a:pt x="135" y="112"/>
                    <a:pt x="140" y="34"/>
                    <a:pt x="141" y="25"/>
                  </a:cubicBezTo>
                  <a:cubicBezTo>
                    <a:pt x="141" y="24"/>
                    <a:pt x="140" y="23"/>
                    <a:pt x="139" y="22"/>
                  </a:cubicBezTo>
                  <a:close/>
                  <a:moveTo>
                    <a:pt x="128" y="117"/>
                  </a:moveTo>
                  <a:cubicBezTo>
                    <a:pt x="122" y="136"/>
                    <a:pt x="79" y="163"/>
                    <a:pt x="71" y="168"/>
                  </a:cubicBezTo>
                  <a:cubicBezTo>
                    <a:pt x="55" y="159"/>
                    <a:pt x="17" y="134"/>
                    <a:pt x="13" y="117"/>
                  </a:cubicBezTo>
                  <a:cubicBezTo>
                    <a:pt x="12" y="113"/>
                    <a:pt x="8" y="62"/>
                    <a:pt x="6" y="27"/>
                  </a:cubicBezTo>
                  <a:cubicBezTo>
                    <a:pt x="71" y="6"/>
                    <a:pt x="71" y="6"/>
                    <a:pt x="71" y="6"/>
                  </a:cubicBezTo>
                  <a:cubicBezTo>
                    <a:pt x="135" y="27"/>
                    <a:pt x="135" y="27"/>
                    <a:pt x="135" y="27"/>
                  </a:cubicBezTo>
                  <a:cubicBezTo>
                    <a:pt x="133" y="62"/>
                    <a:pt x="129" y="112"/>
                    <a:pt x="128" y="117"/>
                  </a:cubicBezTo>
                  <a:close/>
                </a:path>
              </a:pathLst>
            </a:custGeom>
            <a:solidFill>
              <a:srgbClr val="ffffff"/>
            </a:solidFill>
            <a:ln>
              <a:noFill/>
            </a:ln>
          </p:spPr>
          <p:style>
            <a:lnRef idx="0"/>
            <a:fillRef idx="0"/>
            <a:effectRef idx="0"/>
            <a:fontRef idx="minor"/>
          </p:style>
        </p:sp>
        <p:sp>
          <p:nvSpPr>
            <p:cNvPr id="1507" name="CustomShape 9"/>
            <p:cNvSpPr/>
            <p:nvPr/>
          </p:nvSpPr>
          <p:spPr>
            <a:xfrm>
              <a:off x="8127720" y="631080"/>
              <a:ext cx="239760" cy="142920"/>
            </a:xfrm>
            <a:custGeom>
              <a:avLst/>
              <a:gdLst/>
              <a:ahLst/>
              <a:rect l="l" t="t" r="r" b="b"/>
              <a:pathLst>
                <a:path w="84" h="50">
                  <a:moveTo>
                    <a:pt x="0" y="3"/>
                  </a:moveTo>
                  <a:cubicBezTo>
                    <a:pt x="0" y="47"/>
                    <a:pt x="0" y="47"/>
                    <a:pt x="0" y="47"/>
                  </a:cubicBezTo>
                  <a:cubicBezTo>
                    <a:pt x="0" y="49"/>
                    <a:pt x="2" y="50"/>
                    <a:pt x="3" y="50"/>
                  </a:cubicBezTo>
                  <a:cubicBezTo>
                    <a:pt x="81" y="50"/>
                    <a:pt x="81" y="50"/>
                    <a:pt x="81" y="50"/>
                  </a:cubicBezTo>
                  <a:cubicBezTo>
                    <a:pt x="83" y="50"/>
                    <a:pt x="84" y="49"/>
                    <a:pt x="84" y="47"/>
                  </a:cubicBezTo>
                  <a:cubicBezTo>
                    <a:pt x="84" y="8"/>
                    <a:pt x="84" y="8"/>
                    <a:pt x="84" y="8"/>
                  </a:cubicBezTo>
                  <a:cubicBezTo>
                    <a:pt x="84" y="7"/>
                    <a:pt x="84" y="6"/>
                    <a:pt x="83" y="5"/>
                  </a:cubicBezTo>
                  <a:cubicBezTo>
                    <a:pt x="82" y="4"/>
                    <a:pt x="81" y="4"/>
                    <a:pt x="80" y="5"/>
                  </a:cubicBezTo>
                  <a:cubicBezTo>
                    <a:pt x="41" y="27"/>
                    <a:pt x="41" y="27"/>
                    <a:pt x="41" y="27"/>
                  </a:cubicBezTo>
                  <a:cubicBezTo>
                    <a:pt x="24" y="18"/>
                    <a:pt x="24" y="18"/>
                    <a:pt x="24" y="18"/>
                  </a:cubicBezTo>
                  <a:cubicBezTo>
                    <a:pt x="23" y="17"/>
                    <a:pt x="21" y="18"/>
                    <a:pt x="20" y="19"/>
                  </a:cubicBezTo>
                  <a:cubicBezTo>
                    <a:pt x="19" y="21"/>
                    <a:pt x="20" y="22"/>
                    <a:pt x="21" y="23"/>
                  </a:cubicBezTo>
                  <a:cubicBezTo>
                    <a:pt x="40" y="33"/>
                    <a:pt x="40" y="33"/>
                    <a:pt x="40" y="33"/>
                  </a:cubicBezTo>
                  <a:cubicBezTo>
                    <a:pt x="41" y="34"/>
                    <a:pt x="42" y="34"/>
                    <a:pt x="43" y="33"/>
                  </a:cubicBezTo>
                  <a:cubicBezTo>
                    <a:pt x="78" y="13"/>
                    <a:pt x="78" y="13"/>
                    <a:pt x="78" y="13"/>
                  </a:cubicBezTo>
                  <a:cubicBezTo>
                    <a:pt x="78" y="44"/>
                    <a:pt x="78" y="44"/>
                    <a:pt x="78" y="44"/>
                  </a:cubicBezTo>
                  <a:cubicBezTo>
                    <a:pt x="6" y="44"/>
                    <a:pt x="6" y="44"/>
                    <a:pt x="6" y="44"/>
                  </a:cubicBezTo>
                  <a:cubicBezTo>
                    <a:pt x="6" y="6"/>
                    <a:pt x="6" y="6"/>
                    <a:pt x="6" y="6"/>
                  </a:cubicBezTo>
                  <a:cubicBezTo>
                    <a:pt x="62" y="6"/>
                    <a:pt x="62" y="6"/>
                    <a:pt x="62" y="6"/>
                  </a:cubicBezTo>
                  <a:cubicBezTo>
                    <a:pt x="63" y="6"/>
                    <a:pt x="65" y="5"/>
                    <a:pt x="65" y="3"/>
                  </a:cubicBezTo>
                  <a:cubicBezTo>
                    <a:pt x="65" y="1"/>
                    <a:pt x="63" y="0"/>
                    <a:pt x="62" y="0"/>
                  </a:cubicBezTo>
                  <a:cubicBezTo>
                    <a:pt x="3" y="0"/>
                    <a:pt x="3" y="0"/>
                    <a:pt x="3" y="0"/>
                  </a:cubicBezTo>
                  <a:cubicBezTo>
                    <a:pt x="2" y="0"/>
                    <a:pt x="0" y="1"/>
                    <a:pt x="0" y="3"/>
                  </a:cubicBezTo>
                  <a:close/>
                </a:path>
              </a:pathLst>
            </a:custGeom>
            <a:solidFill>
              <a:srgbClr val="ffffff"/>
            </a:solidFill>
            <a:ln>
              <a:noFill/>
            </a:ln>
          </p:spPr>
          <p:style>
            <a:lnRef idx="0"/>
            <a:fillRef idx="0"/>
            <a:effectRef idx="0"/>
            <a:fontRef idx="minor"/>
          </p:style>
        </p:sp>
      </p:grpSp>
    </p:spTree>
  </p:cSld>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8" name="CustomShape 1"/>
          <p:cNvSpPr/>
          <p:nvPr/>
        </p:nvSpPr>
        <p:spPr>
          <a:xfrm>
            <a:off x="0" y="0"/>
            <a:ext cx="9143640" cy="5164560"/>
          </a:xfrm>
          <a:prstGeom prst="rect">
            <a:avLst/>
          </a:prstGeom>
          <a:solidFill>
            <a:schemeClr val="tx2"/>
          </a:solidFill>
          <a:ln w="19080">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90000"/>
              </a:lnSpc>
            </a:pPr>
            <a:r>
              <a:rPr b="0" lang="ru-RU" sz="1350" spc="-1" strike="noStrike">
                <a:solidFill>
                  <a:srgbClr val="ffffff"/>
                </a:solidFill>
                <a:latin typeface="Calibri"/>
              </a:rPr>
              <a:t> </a:t>
            </a:r>
            <a:endParaRPr b="0" lang="ru-RU" sz="1350" spc="-1" strike="noStrike">
              <a:latin typeface="Arial"/>
            </a:endParaRPr>
          </a:p>
        </p:txBody>
      </p:sp>
      <p:sp>
        <p:nvSpPr>
          <p:cNvPr id="1509" name="CustomShape 2"/>
          <p:cNvSpPr/>
          <p:nvPr/>
        </p:nvSpPr>
        <p:spPr>
          <a:xfrm>
            <a:off x="0" y="360"/>
            <a:ext cx="785520" cy="11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nvGrpSpPr>
          <p:cNvPr id="1510" name="Group 3"/>
          <p:cNvGrpSpPr/>
          <p:nvPr/>
        </p:nvGrpSpPr>
        <p:grpSpPr>
          <a:xfrm>
            <a:off x="8483400" y="4548960"/>
            <a:ext cx="554760" cy="133920"/>
            <a:chOff x="8483400" y="4548960"/>
            <a:chExt cx="554760" cy="133920"/>
          </a:xfrm>
        </p:grpSpPr>
        <p:sp>
          <p:nvSpPr>
            <p:cNvPr id="1511" name="CustomShape 4"/>
            <p:cNvSpPr/>
            <p:nvPr/>
          </p:nvSpPr>
          <p:spPr>
            <a:xfrm>
              <a:off x="8483400" y="4576680"/>
              <a:ext cx="106200" cy="106200"/>
            </a:xfrm>
            <a:custGeom>
              <a:avLst/>
              <a:gdLst/>
              <a:ahLst/>
              <a:rect l="l" t="t" r="r" b="b"/>
              <a:pathLst>
                <a:path w="122" h="122">
                  <a:moveTo>
                    <a:pt x="0" y="122"/>
                  </a:moveTo>
                  <a:lnTo>
                    <a:pt x="0" y="0"/>
                  </a:lnTo>
                  <a:lnTo>
                    <a:pt x="30" y="0"/>
                  </a:lnTo>
                  <a:lnTo>
                    <a:pt x="30" y="92"/>
                  </a:lnTo>
                  <a:lnTo>
                    <a:pt x="122" y="92"/>
                  </a:lnTo>
                  <a:lnTo>
                    <a:pt x="122" y="122"/>
                  </a:lnTo>
                  <a:lnTo>
                    <a:pt x="0" y="122"/>
                  </a:lnTo>
                  <a:lnTo>
                    <a:pt x="0" y="122"/>
                  </a:lnTo>
                  <a:close/>
                </a:path>
              </a:pathLst>
            </a:custGeom>
            <a:solidFill>
              <a:schemeClr val="bg1"/>
            </a:solidFill>
            <a:ln>
              <a:noFill/>
            </a:ln>
          </p:spPr>
          <p:style>
            <a:lnRef idx="0"/>
            <a:fillRef idx="0"/>
            <a:effectRef idx="0"/>
            <a:fontRef idx="minor"/>
          </p:style>
        </p:sp>
        <p:sp>
          <p:nvSpPr>
            <p:cNvPr id="1512" name="CustomShape 5"/>
            <p:cNvSpPr/>
            <p:nvPr/>
          </p:nvSpPr>
          <p:spPr>
            <a:xfrm>
              <a:off x="8509320" y="4552200"/>
              <a:ext cx="106200" cy="104400"/>
            </a:xfrm>
            <a:custGeom>
              <a:avLst/>
              <a:gdLst/>
              <a:ahLst/>
              <a:rect l="l" t="t" r="r" b="b"/>
              <a:pathLst>
                <a:path w="122" h="120">
                  <a:moveTo>
                    <a:pt x="0" y="28"/>
                  </a:moveTo>
                  <a:lnTo>
                    <a:pt x="0" y="0"/>
                  </a:lnTo>
                  <a:lnTo>
                    <a:pt x="122" y="0"/>
                  </a:lnTo>
                  <a:lnTo>
                    <a:pt x="122" y="120"/>
                  </a:lnTo>
                  <a:lnTo>
                    <a:pt x="92" y="120"/>
                  </a:lnTo>
                  <a:lnTo>
                    <a:pt x="92" y="28"/>
                  </a:lnTo>
                  <a:lnTo>
                    <a:pt x="0" y="28"/>
                  </a:lnTo>
                  <a:lnTo>
                    <a:pt x="0" y="28"/>
                  </a:lnTo>
                  <a:close/>
                </a:path>
              </a:pathLst>
            </a:custGeom>
            <a:solidFill>
              <a:schemeClr val="bg1"/>
            </a:solidFill>
            <a:ln>
              <a:noFill/>
            </a:ln>
          </p:spPr>
          <p:style>
            <a:lnRef idx="0"/>
            <a:fillRef idx="0"/>
            <a:effectRef idx="0"/>
            <a:fontRef idx="minor"/>
          </p:style>
        </p:sp>
        <p:sp>
          <p:nvSpPr>
            <p:cNvPr id="1513" name="CustomShape 6"/>
            <p:cNvSpPr/>
            <p:nvPr/>
          </p:nvSpPr>
          <p:spPr>
            <a:xfrm>
              <a:off x="8645760" y="4552200"/>
              <a:ext cx="60840" cy="55440"/>
            </a:xfrm>
            <a:custGeom>
              <a:avLst/>
              <a:gdLst/>
              <a:ahLst/>
              <a:rect l="l" t="t" r="r" b="b"/>
              <a:pathLst>
                <a:path w="70" h="64">
                  <a:moveTo>
                    <a:pt x="70" y="64"/>
                  </a:moveTo>
                  <a:lnTo>
                    <a:pt x="70" y="0"/>
                  </a:lnTo>
                  <a:lnTo>
                    <a:pt x="58" y="0"/>
                  </a:lnTo>
                  <a:lnTo>
                    <a:pt x="36" y="32"/>
                  </a:lnTo>
                  <a:lnTo>
                    <a:pt x="14" y="0"/>
                  </a:lnTo>
                  <a:lnTo>
                    <a:pt x="0" y="0"/>
                  </a:lnTo>
                  <a:lnTo>
                    <a:pt x="0" y="64"/>
                  </a:lnTo>
                  <a:lnTo>
                    <a:pt x="14" y="64"/>
                  </a:lnTo>
                  <a:lnTo>
                    <a:pt x="14" y="22"/>
                  </a:lnTo>
                  <a:lnTo>
                    <a:pt x="32" y="48"/>
                  </a:lnTo>
                  <a:lnTo>
                    <a:pt x="40" y="48"/>
                  </a:lnTo>
                  <a:lnTo>
                    <a:pt x="58" y="22"/>
                  </a:lnTo>
                  <a:lnTo>
                    <a:pt x="58" y="64"/>
                  </a:lnTo>
                  <a:lnTo>
                    <a:pt x="70" y="64"/>
                  </a:lnTo>
                  <a:lnTo>
                    <a:pt x="70" y="64"/>
                  </a:lnTo>
                  <a:close/>
                </a:path>
              </a:pathLst>
            </a:custGeom>
            <a:solidFill>
              <a:schemeClr val="bg1"/>
            </a:solidFill>
            <a:ln>
              <a:noFill/>
            </a:ln>
          </p:spPr>
          <p:style>
            <a:lnRef idx="0"/>
            <a:fillRef idx="0"/>
            <a:effectRef idx="0"/>
            <a:fontRef idx="minor"/>
          </p:style>
        </p:sp>
        <p:sp>
          <p:nvSpPr>
            <p:cNvPr id="1514" name="CustomShape 7"/>
            <p:cNvSpPr/>
            <p:nvPr/>
          </p:nvSpPr>
          <p:spPr>
            <a:xfrm>
              <a:off x="8736480" y="4552200"/>
              <a:ext cx="10080" cy="55440"/>
            </a:xfrm>
            <a:custGeom>
              <a:avLst/>
              <a:gdLst/>
              <a:ahLst/>
              <a:rect l="l" t="t" r="r" b="b"/>
              <a:pathLst>
                <a:path w="12" h="64">
                  <a:moveTo>
                    <a:pt x="0" y="64"/>
                  </a:moveTo>
                  <a:lnTo>
                    <a:pt x="12" y="64"/>
                  </a:lnTo>
                  <a:lnTo>
                    <a:pt x="12" y="0"/>
                  </a:lnTo>
                  <a:lnTo>
                    <a:pt x="0" y="0"/>
                  </a:lnTo>
                  <a:lnTo>
                    <a:pt x="0" y="64"/>
                  </a:lnTo>
                  <a:lnTo>
                    <a:pt x="0" y="64"/>
                  </a:lnTo>
                  <a:close/>
                </a:path>
              </a:pathLst>
            </a:custGeom>
            <a:solidFill>
              <a:schemeClr val="bg1"/>
            </a:solidFill>
            <a:ln>
              <a:noFill/>
            </a:ln>
          </p:spPr>
          <p:style>
            <a:lnRef idx="0"/>
            <a:fillRef idx="0"/>
            <a:effectRef idx="0"/>
            <a:fontRef idx="minor"/>
          </p:style>
        </p:sp>
        <p:sp>
          <p:nvSpPr>
            <p:cNvPr id="1515" name="CustomShape 8"/>
            <p:cNvSpPr/>
            <p:nvPr/>
          </p:nvSpPr>
          <p:spPr>
            <a:xfrm>
              <a:off x="8776440" y="4552200"/>
              <a:ext cx="53640" cy="55440"/>
            </a:xfrm>
            <a:custGeom>
              <a:avLst/>
              <a:gdLst/>
              <a:ahLst/>
              <a:rect l="l" t="t" r="r" b="b"/>
              <a:pathLst>
                <a:path w="62" h="64">
                  <a:moveTo>
                    <a:pt x="62" y="58"/>
                  </a:moveTo>
                  <a:lnTo>
                    <a:pt x="62" y="44"/>
                  </a:lnTo>
                  <a:lnTo>
                    <a:pt x="50" y="44"/>
                  </a:lnTo>
                  <a:lnTo>
                    <a:pt x="50" y="52"/>
                  </a:lnTo>
                  <a:lnTo>
                    <a:pt x="12" y="52"/>
                  </a:lnTo>
                  <a:lnTo>
                    <a:pt x="12" y="12"/>
                  </a:lnTo>
                  <a:lnTo>
                    <a:pt x="50" y="12"/>
                  </a:lnTo>
                  <a:lnTo>
                    <a:pt x="50" y="18"/>
                  </a:lnTo>
                  <a:lnTo>
                    <a:pt x="62" y="20"/>
                  </a:lnTo>
                  <a:lnTo>
                    <a:pt x="62" y="6"/>
                  </a:lnTo>
                  <a:lnTo>
                    <a:pt x="62" y="6"/>
                  </a:lnTo>
                  <a:lnTo>
                    <a:pt x="62" y="0"/>
                  </a:lnTo>
                  <a:lnTo>
                    <a:pt x="56" y="0"/>
                  </a:lnTo>
                  <a:lnTo>
                    <a:pt x="6" y="0"/>
                  </a:lnTo>
                  <a:lnTo>
                    <a:pt x="6" y="0"/>
                  </a:lnTo>
                  <a:lnTo>
                    <a:pt x="0" y="0"/>
                  </a:lnTo>
                  <a:lnTo>
                    <a:pt x="0" y="6"/>
                  </a:lnTo>
                  <a:lnTo>
                    <a:pt x="0" y="58"/>
                  </a:lnTo>
                  <a:lnTo>
                    <a:pt x="0" y="58"/>
                  </a:lnTo>
                  <a:lnTo>
                    <a:pt x="0" y="62"/>
                  </a:lnTo>
                  <a:lnTo>
                    <a:pt x="6" y="64"/>
                  </a:lnTo>
                  <a:lnTo>
                    <a:pt x="56" y="64"/>
                  </a:lnTo>
                  <a:lnTo>
                    <a:pt x="56" y="64"/>
                  </a:lnTo>
                  <a:lnTo>
                    <a:pt x="62" y="62"/>
                  </a:lnTo>
                  <a:lnTo>
                    <a:pt x="62" y="58"/>
                  </a:lnTo>
                  <a:lnTo>
                    <a:pt x="62" y="58"/>
                  </a:lnTo>
                  <a:close/>
                </a:path>
              </a:pathLst>
            </a:custGeom>
            <a:solidFill>
              <a:schemeClr val="bg1"/>
            </a:solidFill>
            <a:ln>
              <a:noFill/>
            </a:ln>
          </p:spPr>
          <p:style>
            <a:lnRef idx="0"/>
            <a:fillRef idx="0"/>
            <a:effectRef idx="0"/>
            <a:fontRef idx="minor"/>
          </p:style>
        </p:sp>
        <p:sp>
          <p:nvSpPr>
            <p:cNvPr id="1516" name="CustomShape 9"/>
            <p:cNvSpPr/>
            <p:nvPr/>
          </p:nvSpPr>
          <p:spPr>
            <a:xfrm>
              <a:off x="8860320" y="4552200"/>
              <a:ext cx="55440" cy="55440"/>
            </a:xfrm>
            <a:custGeom>
              <a:avLst/>
              <a:gdLst/>
              <a:ahLst/>
              <a:rect l="l" t="t" r="r" b="b"/>
              <a:pathLst>
                <a:path w="64" h="64">
                  <a:moveTo>
                    <a:pt x="64" y="64"/>
                  </a:moveTo>
                  <a:lnTo>
                    <a:pt x="44" y="38"/>
                  </a:lnTo>
                  <a:lnTo>
                    <a:pt x="58" y="38"/>
                  </a:lnTo>
                  <a:lnTo>
                    <a:pt x="58" y="38"/>
                  </a:lnTo>
                  <a:lnTo>
                    <a:pt x="62" y="36"/>
                  </a:lnTo>
                  <a:lnTo>
                    <a:pt x="64" y="32"/>
                  </a:lnTo>
                  <a:lnTo>
                    <a:pt x="64" y="6"/>
                  </a:lnTo>
                  <a:lnTo>
                    <a:pt x="64" y="6"/>
                  </a:lnTo>
                  <a:lnTo>
                    <a:pt x="62" y="0"/>
                  </a:lnTo>
                  <a:lnTo>
                    <a:pt x="58" y="0"/>
                  </a:lnTo>
                  <a:lnTo>
                    <a:pt x="0" y="0"/>
                  </a:lnTo>
                  <a:lnTo>
                    <a:pt x="0" y="64"/>
                  </a:lnTo>
                  <a:lnTo>
                    <a:pt x="12" y="64"/>
                  </a:lnTo>
                  <a:lnTo>
                    <a:pt x="12" y="38"/>
                  </a:lnTo>
                  <a:lnTo>
                    <a:pt x="28" y="38"/>
                  </a:lnTo>
                  <a:lnTo>
                    <a:pt x="48" y="64"/>
                  </a:lnTo>
                  <a:lnTo>
                    <a:pt x="64" y="64"/>
                  </a:lnTo>
                  <a:lnTo>
                    <a:pt x="64" y="64"/>
                  </a:lnTo>
                  <a:close/>
                  <a:moveTo>
                    <a:pt x="12" y="12"/>
                  </a:moveTo>
                  <a:lnTo>
                    <a:pt x="50" y="12"/>
                  </a:lnTo>
                  <a:lnTo>
                    <a:pt x="50" y="26"/>
                  </a:lnTo>
                  <a:lnTo>
                    <a:pt x="12" y="26"/>
                  </a:lnTo>
                  <a:lnTo>
                    <a:pt x="12" y="12"/>
                  </a:lnTo>
                  <a:lnTo>
                    <a:pt x="12" y="12"/>
                  </a:lnTo>
                  <a:close/>
                </a:path>
              </a:pathLst>
            </a:custGeom>
            <a:solidFill>
              <a:schemeClr val="bg1"/>
            </a:solidFill>
            <a:ln>
              <a:noFill/>
            </a:ln>
          </p:spPr>
          <p:style>
            <a:lnRef idx="0"/>
            <a:fillRef idx="0"/>
            <a:effectRef idx="0"/>
            <a:fontRef idx="minor"/>
          </p:style>
        </p:sp>
        <p:sp>
          <p:nvSpPr>
            <p:cNvPr id="1517" name="CustomShape 10"/>
            <p:cNvSpPr/>
            <p:nvPr/>
          </p:nvSpPr>
          <p:spPr>
            <a:xfrm>
              <a:off x="8944200" y="4552200"/>
              <a:ext cx="55440" cy="55440"/>
            </a:xfrm>
            <a:custGeom>
              <a:avLst/>
              <a:gdLst/>
              <a:ahLst/>
              <a:rect l="l" t="t" r="r" b="b"/>
              <a:pathLst>
                <a:path w="64" h="64">
                  <a:moveTo>
                    <a:pt x="64" y="58"/>
                  </a:moveTo>
                  <a:lnTo>
                    <a:pt x="64" y="6"/>
                  </a:lnTo>
                  <a:lnTo>
                    <a:pt x="64" y="6"/>
                  </a:lnTo>
                  <a:lnTo>
                    <a:pt x="62" y="0"/>
                  </a:lnTo>
                  <a:lnTo>
                    <a:pt x="58" y="0"/>
                  </a:lnTo>
                  <a:lnTo>
                    <a:pt x="6" y="0"/>
                  </a:lnTo>
                  <a:lnTo>
                    <a:pt x="6" y="0"/>
                  </a:lnTo>
                  <a:lnTo>
                    <a:pt x="2" y="0"/>
                  </a:lnTo>
                  <a:lnTo>
                    <a:pt x="0" y="6"/>
                  </a:lnTo>
                  <a:lnTo>
                    <a:pt x="0" y="58"/>
                  </a:lnTo>
                  <a:lnTo>
                    <a:pt x="0" y="58"/>
                  </a:lnTo>
                  <a:lnTo>
                    <a:pt x="2" y="62"/>
                  </a:lnTo>
                  <a:lnTo>
                    <a:pt x="6" y="64"/>
                  </a:lnTo>
                  <a:lnTo>
                    <a:pt x="58" y="64"/>
                  </a:lnTo>
                  <a:lnTo>
                    <a:pt x="58" y="64"/>
                  </a:lnTo>
                  <a:lnTo>
                    <a:pt x="62" y="62"/>
                  </a:lnTo>
                  <a:lnTo>
                    <a:pt x="64" y="58"/>
                  </a:lnTo>
                  <a:lnTo>
                    <a:pt x="64" y="58"/>
                  </a:lnTo>
                  <a:close/>
                  <a:moveTo>
                    <a:pt x="12" y="12"/>
                  </a:moveTo>
                  <a:lnTo>
                    <a:pt x="52" y="12"/>
                  </a:lnTo>
                  <a:lnTo>
                    <a:pt x="52" y="52"/>
                  </a:lnTo>
                  <a:lnTo>
                    <a:pt x="12" y="52"/>
                  </a:lnTo>
                  <a:lnTo>
                    <a:pt x="12" y="12"/>
                  </a:lnTo>
                  <a:lnTo>
                    <a:pt x="12" y="12"/>
                  </a:lnTo>
                  <a:close/>
                </a:path>
              </a:pathLst>
            </a:custGeom>
            <a:solidFill>
              <a:schemeClr val="bg1"/>
            </a:solidFill>
            <a:ln>
              <a:noFill/>
            </a:ln>
          </p:spPr>
          <p:style>
            <a:lnRef idx="0"/>
            <a:fillRef idx="0"/>
            <a:effectRef idx="0"/>
            <a:fontRef idx="minor"/>
          </p:style>
        </p:sp>
        <p:sp>
          <p:nvSpPr>
            <p:cNvPr id="1518" name="CustomShape 11"/>
            <p:cNvSpPr/>
            <p:nvPr/>
          </p:nvSpPr>
          <p:spPr>
            <a:xfrm>
              <a:off x="8645760" y="4625640"/>
              <a:ext cx="55440" cy="57240"/>
            </a:xfrm>
            <a:custGeom>
              <a:avLst/>
              <a:gdLst/>
              <a:ahLst/>
              <a:rect l="l" t="t" r="r" b="b"/>
              <a:pathLst>
                <a:path w="64" h="66">
                  <a:moveTo>
                    <a:pt x="64" y="14"/>
                  </a:moveTo>
                  <a:lnTo>
                    <a:pt x="64" y="0"/>
                  </a:lnTo>
                  <a:lnTo>
                    <a:pt x="0" y="0"/>
                  </a:lnTo>
                  <a:lnTo>
                    <a:pt x="0" y="66"/>
                  </a:lnTo>
                  <a:lnTo>
                    <a:pt x="14" y="66"/>
                  </a:lnTo>
                  <a:lnTo>
                    <a:pt x="14" y="40"/>
                  </a:lnTo>
                  <a:lnTo>
                    <a:pt x="52" y="40"/>
                  </a:lnTo>
                  <a:lnTo>
                    <a:pt x="52" y="26"/>
                  </a:lnTo>
                  <a:lnTo>
                    <a:pt x="14" y="26"/>
                  </a:lnTo>
                  <a:lnTo>
                    <a:pt x="14" y="14"/>
                  </a:lnTo>
                  <a:lnTo>
                    <a:pt x="64" y="14"/>
                  </a:lnTo>
                  <a:lnTo>
                    <a:pt x="64" y="14"/>
                  </a:lnTo>
                  <a:close/>
                </a:path>
              </a:pathLst>
            </a:custGeom>
            <a:solidFill>
              <a:schemeClr val="bg1"/>
            </a:solidFill>
            <a:ln>
              <a:noFill/>
            </a:ln>
          </p:spPr>
          <p:style>
            <a:lnRef idx="0"/>
            <a:fillRef idx="0"/>
            <a:effectRef idx="0"/>
            <a:fontRef idx="minor"/>
          </p:style>
        </p:sp>
        <p:sp>
          <p:nvSpPr>
            <p:cNvPr id="1519" name="CustomShape 12"/>
            <p:cNvSpPr/>
            <p:nvPr/>
          </p:nvSpPr>
          <p:spPr>
            <a:xfrm>
              <a:off x="8717400" y="4625640"/>
              <a:ext cx="55440" cy="57240"/>
            </a:xfrm>
            <a:custGeom>
              <a:avLst/>
              <a:gdLst/>
              <a:ahLst/>
              <a:rect l="l" t="t" r="r" b="b"/>
              <a:pathLst>
                <a:path w="64" h="66">
                  <a:moveTo>
                    <a:pt x="64" y="60"/>
                  </a:moveTo>
                  <a:lnTo>
                    <a:pt x="64" y="8"/>
                  </a:lnTo>
                  <a:lnTo>
                    <a:pt x="64" y="8"/>
                  </a:lnTo>
                  <a:lnTo>
                    <a:pt x="62" y="2"/>
                  </a:lnTo>
                  <a:lnTo>
                    <a:pt x="58" y="0"/>
                  </a:lnTo>
                  <a:lnTo>
                    <a:pt x="6" y="0"/>
                  </a:lnTo>
                  <a:lnTo>
                    <a:pt x="6" y="0"/>
                  </a:lnTo>
                  <a:lnTo>
                    <a:pt x="2" y="2"/>
                  </a:lnTo>
                  <a:lnTo>
                    <a:pt x="0" y="8"/>
                  </a:lnTo>
                  <a:lnTo>
                    <a:pt x="0" y="60"/>
                  </a:lnTo>
                  <a:lnTo>
                    <a:pt x="0" y="60"/>
                  </a:lnTo>
                  <a:lnTo>
                    <a:pt x="2" y="64"/>
                  </a:lnTo>
                  <a:lnTo>
                    <a:pt x="6" y="66"/>
                  </a:lnTo>
                  <a:lnTo>
                    <a:pt x="58" y="66"/>
                  </a:lnTo>
                  <a:lnTo>
                    <a:pt x="58" y="66"/>
                  </a:lnTo>
                  <a:lnTo>
                    <a:pt x="62" y="64"/>
                  </a:lnTo>
                  <a:lnTo>
                    <a:pt x="64" y="60"/>
                  </a:lnTo>
                  <a:lnTo>
                    <a:pt x="64" y="60"/>
                  </a:lnTo>
                  <a:close/>
                  <a:moveTo>
                    <a:pt x="12" y="14"/>
                  </a:moveTo>
                  <a:lnTo>
                    <a:pt x="52" y="14"/>
                  </a:lnTo>
                  <a:lnTo>
                    <a:pt x="52" y="52"/>
                  </a:lnTo>
                  <a:lnTo>
                    <a:pt x="12" y="52"/>
                  </a:lnTo>
                  <a:lnTo>
                    <a:pt x="12" y="14"/>
                  </a:lnTo>
                  <a:lnTo>
                    <a:pt x="12" y="14"/>
                  </a:lnTo>
                  <a:close/>
                </a:path>
              </a:pathLst>
            </a:custGeom>
            <a:solidFill>
              <a:schemeClr val="bg1"/>
            </a:solidFill>
            <a:ln>
              <a:noFill/>
            </a:ln>
          </p:spPr>
          <p:style>
            <a:lnRef idx="0"/>
            <a:fillRef idx="0"/>
            <a:effectRef idx="0"/>
            <a:fontRef idx="minor"/>
          </p:style>
        </p:sp>
        <p:sp>
          <p:nvSpPr>
            <p:cNvPr id="1520" name="CustomShape 13"/>
            <p:cNvSpPr/>
            <p:nvPr/>
          </p:nvSpPr>
          <p:spPr>
            <a:xfrm>
              <a:off x="8792280" y="4625640"/>
              <a:ext cx="55440" cy="57240"/>
            </a:xfrm>
            <a:custGeom>
              <a:avLst/>
              <a:gdLst/>
              <a:ahLst/>
              <a:rect l="l" t="t" r="r" b="b"/>
              <a:pathLst>
                <a:path w="64" h="66">
                  <a:moveTo>
                    <a:pt x="64" y="60"/>
                  </a:moveTo>
                  <a:lnTo>
                    <a:pt x="64" y="44"/>
                  </a:lnTo>
                  <a:lnTo>
                    <a:pt x="52" y="46"/>
                  </a:lnTo>
                  <a:lnTo>
                    <a:pt x="52" y="52"/>
                  </a:lnTo>
                  <a:lnTo>
                    <a:pt x="14" y="52"/>
                  </a:lnTo>
                  <a:lnTo>
                    <a:pt x="14" y="14"/>
                  </a:lnTo>
                  <a:lnTo>
                    <a:pt x="52" y="14"/>
                  </a:lnTo>
                  <a:lnTo>
                    <a:pt x="52" y="20"/>
                  </a:lnTo>
                  <a:lnTo>
                    <a:pt x="64" y="22"/>
                  </a:lnTo>
                  <a:lnTo>
                    <a:pt x="64" y="8"/>
                  </a:lnTo>
                  <a:lnTo>
                    <a:pt x="64" y="8"/>
                  </a:lnTo>
                  <a:lnTo>
                    <a:pt x="62" y="2"/>
                  </a:lnTo>
                  <a:lnTo>
                    <a:pt x="58" y="0"/>
                  </a:lnTo>
                  <a:lnTo>
                    <a:pt x="8" y="0"/>
                  </a:lnTo>
                  <a:lnTo>
                    <a:pt x="8" y="0"/>
                  </a:lnTo>
                  <a:lnTo>
                    <a:pt x="2" y="2"/>
                  </a:lnTo>
                  <a:lnTo>
                    <a:pt x="0" y="8"/>
                  </a:lnTo>
                  <a:lnTo>
                    <a:pt x="0" y="60"/>
                  </a:lnTo>
                  <a:lnTo>
                    <a:pt x="0" y="60"/>
                  </a:lnTo>
                  <a:lnTo>
                    <a:pt x="2" y="64"/>
                  </a:lnTo>
                  <a:lnTo>
                    <a:pt x="8" y="66"/>
                  </a:lnTo>
                  <a:lnTo>
                    <a:pt x="58" y="66"/>
                  </a:lnTo>
                  <a:lnTo>
                    <a:pt x="58" y="66"/>
                  </a:lnTo>
                  <a:lnTo>
                    <a:pt x="62" y="64"/>
                  </a:lnTo>
                  <a:lnTo>
                    <a:pt x="64" y="60"/>
                  </a:lnTo>
                  <a:lnTo>
                    <a:pt x="64" y="60"/>
                  </a:lnTo>
                  <a:close/>
                </a:path>
              </a:pathLst>
            </a:custGeom>
            <a:solidFill>
              <a:schemeClr val="bg1"/>
            </a:solidFill>
            <a:ln>
              <a:noFill/>
            </a:ln>
          </p:spPr>
          <p:style>
            <a:lnRef idx="0"/>
            <a:fillRef idx="0"/>
            <a:effectRef idx="0"/>
            <a:fontRef idx="minor"/>
          </p:style>
        </p:sp>
        <p:sp>
          <p:nvSpPr>
            <p:cNvPr id="1521" name="CustomShape 14"/>
            <p:cNvSpPr/>
            <p:nvPr/>
          </p:nvSpPr>
          <p:spPr>
            <a:xfrm>
              <a:off x="8869320" y="4625640"/>
              <a:ext cx="55440" cy="57240"/>
            </a:xfrm>
            <a:custGeom>
              <a:avLst/>
              <a:gdLst/>
              <a:ahLst/>
              <a:rect l="l" t="t" r="r" b="b"/>
              <a:pathLst>
                <a:path w="64" h="66">
                  <a:moveTo>
                    <a:pt x="64" y="60"/>
                  </a:moveTo>
                  <a:lnTo>
                    <a:pt x="64" y="0"/>
                  </a:lnTo>
                  <a:lnTo>
                    <a:pt x="50" y="0"/>
                  </a:lnTo>
                  <a:lnTo>
                    <a:pt x="50" y="52"/>
                  </a:lnTo>
                  <a:lnTo>
                    <a:pt x="12" y="52"/>
                  </a:lnTo>
                  <a:lnTo>
                    <a:pt x="12" y="0"/>
                  </a:lnTo>
                  <a:lnTo>
                    <a:pt x="0" y="0"/>
                  </a:lnTo>
                  <a:lnTo>
                    <a:pt x="0" y="60"/>
                  </a:lnTo>
                  <a:lnTo>
                    <a:pt x="0" y="60"/>
                  </a:lnTo>
                  <a:lnTo>
                    <a:pt x="2" y="64"/>
                  </a:lnTo>
                  <a:lnTo>
                    <a:pt x="6" y="66"/>
                  </a:lnTo>
                  <a:lnTo>
                    <a:pt x="56" y="66"/>
                  </a:lnTo>
                  <a:lnTo>
                    <a:pt x="56" y="66"/>
                  </a:lnTo>
                  <a:lnTo>
                    <a:pt x="62" y="64"/>
                  </a:lnTo>
                  <a:lnTo>
                    <a:pt x="64" y="60"/>
                  </a:lnTo>
                  <a:lnTo>
                    <a:pt x="64" y="60"/>
                  </a:lnTo>
                  <a:close/>
                </a:path>
              </a:pathLst>
            </a:custGeom>
            <a:solidFill>
              <a:schemeClr val="bg1"/>
            </a:solidFill>
            <a:ln>
              <a:noFill/>
            </a:ln>
          </p:spPr>
          <p:style>
            <a:lnRef idx="0"/>
            <a:fillRef idx="0"/>
            <a:effectRef idx="0"/>
            <a:fontRef idx="minor"/>
          </p:style>
        </p:sp>
        <p:sp>
          <p:nvSpPr>
            <p:cNvPr id="1522" name="CustomShape 15"/>
            <p:cNvSpPr/>
            <p:nvPr/>
          </p:nvSpPr>
          <p:spPr>
            <a:xfrm>
              <a:off x="8944200" y="4625640"/>
              <a:ext cx="55440" cy="57240"/>
            </a:xfrm>
            <a:custGeom>
              <a:avLst/>
              <a:gdLst/>
              <a:ahLst/>
              <a:rect l="l" t="t" r="r" b="b"/>
              <a:pathLst>
                <a:path w="64" h="66">
                  <a:moveTo>
                    <a:pt x="64" y="60"/>
                  </a:moveTo>
                  <a:lnTo>
                    <a:pt x="64" y="34"/>
                  </a:lnTo>
                  <a:lnTo>
                    <a:pt x="64" y="34"/>
                  </a:lnTo>
                  <a:lnTo>
                    <a:pt x="62" y="28"/>
                  </a:lnTo>
                  <a:lnTo>
                    <a:pt x="58" y="26"/>
                  </a:lnTo>
                  <a:lnTo>
                    <a:pt x="12" y="26"/>
                  </a:lnTo>
                  <a:lnTo>
                    <a:pt x="12" y="14"/>
                  </a:lnTo>
                  <a:lnTo>
                    <a:pt x="52" y="14"/>
                  </a:lnTo>
                  <a:lnTo>
                    <a:pt x="52" y="20"/>
                  </a:lnTo>
                  <a:lnTo>
                    <a:pt x="64" y="22"/>
                  </a:lnTo>
                  <a:lnTo>
                    <a:pt x="64" y="8"/>
                  </a:lnTo>
                  <a:lnTo>
                    <a:pt x="64" y="8"/>
                  </a:lnTo>
                  <a:lnTo>
                    <a:pt x="62" y="2"/>
                  </a:lnTo>
                  <a:lnTo>
                    <a:pt x="58" y="0"/>
                  </a:lnTo>
                  <a:lnTo>
                    <a:pt x="6" y="0"/>
                  </a:lnTo>
                  <a:lnTo>
                    <a:pt x="6" y="0"/>
                  </a:lnTo>
                  <a:lnTo>
                    <a:pt x="2" y="2"/>
                  </a:lnTo>
                  <a:lnTo>
                    <a:pt x="0" y="8"/>
                  </a:lnTo>
                  <a:lnTo>
                    <a:pt x="0" y="32"/>
                  </a:lnTo>
                  <a:lnTo>
                    <a:pt x="0" y="32"/>
                  </a:lnTo>
                  <a:lnTo>
                    <a:pt x="2" y="38"/>
                  </a:lnTo>
                  <a:lnTo>
                    <a:pt x="6" y="40"/>
                  </a:lnTo>
                  <a:lnTo>
                    <a:pt x="52" y="40"/>
                  </a:lnTo>
                  <a:lnTo>
                    <a:pt x="52" y="52"/>
                  </a:lnTo>
                  <a:lnTo>
                    <a:pt x="12" y="52"/>
                  </a:lnTo>
                  <a:lnTo>
                    <a:pt x="12" y="46"/>
                  </a:lnTo>
                  <a:lnTo>
                    <a:pt x="0" y="44"/>
                  </a:lnTo>
                  <a:lnTo>
                    <a:pt x="0" y="60"/>
                  </a:lnTo>
                  <a:lnTo>
                    <a:pt x="0" y="60"/>
                  </a:lnTo>
                  <a:lnTo>
                    <a:pt x="2" y="64"/>
                  </a:lnTo>
                  <a:lnTo>
                    <a:pt x="6" y="66"/>
                  </a:lnTo>
                  <a:lnTo>
                    <a:pt x="58" y="66"/>
                  </a:lnTo>
                  <a:lnTo>
                    <a:pt x="58" y="66"/>
                  </a:lnTo>
                  <a:lnTo>
                    <a:pt x="62" y="64"/>
                  </a:lnTo>
                  <a:lnTo>
                    <a:pt x="64" y="60"/>
                  </a:lnTo>
                  <a:lnTo>
                    <a:pt x="64" y="60"/>
                  </a:lnTo>
                  <a:close/>
                </a:path>
              </a:pathLst>
            </a:custGeom>
            <a:solidFill>
              <a:schemeClr val="bg1"/>
            </a:solidFill>
            <a:ln>
              <a:noFill/>
            </a:ln>
          </p:spPr>
          <p:style>
            <a:lnRef idx="0"/>
            <a:fillRef idx="0"/>
            <a:effectRef idx="0"/>
            <a:fontRef idx="minor"/>
          </p:style>
        </p:sp>
        <p:sp>
          <p:nvSpPr>
            <p:cNvPr id="1523" name="CustomShape 16"/>
            <p:cNvSpPr/>
            <p:nvPr/>
          </p:nvSpPr>
          <p:spPr>
            <a:xfrm>
              <a:off x="9014040" y="4548960"/>
              <a:ext cx="24120" cy="24120"/>
            </a:xfrm>
            <a:custGeom>
              <a:avLst/>
              <a:gdLst/>
              <a:ahLst/>
              <a:rect l="l" t="t" r="r" b="b"/>
              <a:pathLst>
                <a:path w="28" h="28">
                  <a:moveTo>
                    <a:pt x="14" y="28"/>
                  </a:move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lnTo>
                    <a:pt x="26" y="18"/>
                  </a:lnTo>
                  <a:lnTo>
                    <a:pt x="24" y="24"/>
                  </a:lnTo>
                  <a:lnTo>
                    <a:pt x="18" y="26"/>
                  </a:lnTo>
                  <a:lnTo>
                    <a:pt x="14" y="28"/>
                  </a:lnTo>
                  <a:lnTo>
                    <a:pt x="14" y="28"/>
                  </a:lnTo>
                  <a:close/>
                  <a:moveTo>
                    <a:pt x="14" y="0"/>
                  </a:moveTo>
                  <a:lnTo>
                    <a:pt x="14" y="0"/>
                  </a:lnTo>
                  <a:lnTo>
                    <a:pt x="8" y="2"/>
                  </a:lnTo>
                  <a:lnTo>
                    <a:pt x="4" y="4"/>
                  </a:lnTo>
                  <a:lnTo>
                    <a:pt x="2" y="8"/>
                  </a:lnTo>
                  <a:lnTo>
                    <a:pt x="0" y="14"/>
                  </a:lnTo>
                  <a:lnTo>
                    <a:pt x="0" y="14"/>
                  </a:lnTo>
                  <a:lnTo>
                    <a:pt x="2" y="18"/>
                  </a:lnTo>
                  <a:lnTo>
                    <a:pt x="4" y="22"/>
                  </a:lnTo>
                  <a:lnTo>
                    <a:pt x="8" y="24"/>
                  </a:lnTo>
                  <a:lnTo>
                    <a:pt x="14" y="26"/>
                  </a:lnTo>
                  <a:lnTo>
                    <a:pt x="14" y="26"/>
                  </a:lnTo>
                  <a:lnTo>
                    <a:pt x="18" y="24"/>
                  </a:lnTo>
                  <a:lnTo>
                    <a:pt x="22" y="22"/>
                  </a:lnTo>
                  <a:lnTo>
                    <a:pt x="24" y="18"/>
                  </a:lnTo>
                  <a:lnTo>
                    <a:pt x="26" y="14"/>
                  </a:lnTo>
                  <a:lnTo>
                    <a:pt x="26" y="14"/>
                  </a:lnTo>
                  <a:lnTo>
                    <a:pt x="24" y="8"/>
                  </a:lnTo>
                  <a:lnTo>
                    <a:pt x="22" y="4"/>
                  </a:lnTo>
                  <a:lnTo>
                    <a:pt x="18" y="2"/>
                  </a:lnTo>
                  <a:lnTo>
                    <a:pt x="14" y="0"/>
                  </a:lnTo>
                  <a:lnTo>
                    <a:pt x="14" y="0"/>
                  </a:lnTo>
                  <a:close/>
                  <a:moveTo>
                    <a:pt x="16" y="22"/>
                  </a:moveTo>
                  <a:lnTo>
                    <a:pt x="14" y="14"/>
                  </a:lnTo>
                  <a:lnTo>
                    <a:pt x="10" y="14"/>
                  </a:lnTo>
                  <a:lnTo>
                    <a:pt x="10" y="22"/>
                  </a:lnTo>
                  <a:lnTo>
                    <a:pt x="8" y="22"/>
                  </a:lnTo>
                  <a:lnTo>
                    <a:pt x="8" y="4"/>
                  </a:lnTo>
                  <a:lnTo>
                    <a:pt x="14" y="4"/>
                  </a:lnTo>
                  <a:lnTo>
                    <a:pt x="14" y="4"/>
                  </a:lnTo>
                  <a:lnTo>
                    <a:pt x="18" y="6"/>
                  </a:lnTo>
                  <a:lnTo>
                    <a:pt x="18" y="10"/>
                  </a:lnTo>
                  <a:lnTo>
                    <a:pt x="18" y="10"/>
                  </a:lnTo>
                  <a:lnTo>
                    <a:pt x="18" y="12"/>
                  </a:lnTo>
                  <a:lnTo>
                    <a:pt x="16" y="14"/>
                  </a:lnTo>
                  <a:lnTo>
                    <a:pt x="18" y="22"/>
                  </a:lnTo>
                  <a:lnTo>
                    <a:pt x="16" y="22"/>
                  </a:lnTo>
                  <a:close/>
                  <a:moveTo>
                    <a:pt x="10" y="12"/>
                  </a:moveTo>
                  <a:lnTo>
                    <a:pt x="14" y="12"/>
                  </a:lnTo>
                  <a:lnTo>
                    <a:pt x="14" y="12"/>
                  </a:lnTo>
                  <a:lnTo>
                    <a:pt x="16" y="12"/>
                  </a:lnTo>
                  <a:lnTo>
                    <a:pt x="16" y="10"/>
                  </a:lnTo>
                  <a:lnTo>
                    <a:pt x="16" y="10"/>
                  </a:lnTo>
                  <a:lnTo>
                    <a:pt x="16" y="8"/>
                  </a:lnTo>
                  <a:lnTo>
                    <a:pt x="12" y="6"/>
                  </a:lnTo>
                  <a:lnTo>
                    <a:pt x="10" y="6"/>
                  </a:lnTo>
                  <a:lnTo>
                    <a:pt x="10" y="12"/>
                  </a:lnTo>
                  <a:close/>
                </a:path>
              </a:pathLst>
            </a:custGeom>
            <a:solidFill>
              <a:schemeClr val="bg1"/>
            </a:solidFill>
            <a:ln>
              <a:noFill/>
            </a:ln>
          </p:spPr>
          <p:style>
            <a:lnRef idx="0"/>
            <a:fillRef idx="0"/>
            <a:effectRef idx="0"/>
            <a:fontRef idx="minor"/>
          </p:style>
        </p:sp>
      </p:grpSp>
      <p:sp>
        <p:nvSpPr>
          <p:cNvPr id="1524" name="TextShape 17"/>
          <p:cNvSpPr txBox="1"/>
          <p:nvPr/>
        </p:nvSpPr>
        <p:spPr>
          <a:xfrm>
            <a:off x="173880" y="4764240"/>
            <a:ext cx="273960" cy="273600"/>
          </a:xfrm>
          <a:prstGeom prst="rect">
            <a:avLst/>
          </a:prstGeom>
          <a:noFill/>
          <a:ln>
            <a:noFill/>
          </a:ln>
        </p:spPr>
        <p:txBody>
          <a:bodyPr lIns="90000" rIns="90000" tIns="45000" bIns="45000" anchor="ctr"/>
          <a:p>
            <a:pPr>
              <a:lnSpc>
                <a:spcPct val="100000"/>
              </a:lnSpc>
            </a:pPr>
            <a:fld id="{AD692DC4-794A-4D09-88BB-B2E8AE055B2D}" type="slidenum">
              <a:rPr b="0" lang="ru-RU" sz="830" spc="-1" strike="noStrike">
                <a:solidFill>
                  <a:srgbClr val="bfbfbf"/>
                </a:solidFill>
                <a:latin typeface="Calibri"/>
              </a:rPr>
              <a:t>1</a:t>
            </a:fld>
            <a:endParaRPr b="0" lang="ru-RU" sz="830" spc="-1" strike="noStrike">
              <a:latin typeface="Times New Roman"/>
            </a:endParaRPr>
          </a:p>
        </p:txBody>
      </p:sp>
      <p:sp>
        <p:nvSpPr>
          <p:cNvPr id="1525" name="CustomShape 18"/>
          <p:cNvSpPr/>
          <p:nvPr/>
        </p:nvSpPr>
        <p:spPr>
          <a:xfrm>
            <a:off x="709920" y="321840"/>
            <a:ext cx="7733520" cy="730800"/>
          </a:xfrm>
          <a:prstGeom prst="rect">
            <a:avLst/>
          </a:prstGeom>
          <a:noFill/>
          <a:ln>
            <a:noFill/>
          </a:ln>
        </p:spPr>
        <p:style>
          <a:lnRef idx="0"/>
          <a:fillRef idx="0"/>
          <a:effectRef idx="0"/>
          <a:fontRef idx="minor"/>
        </p:style>
        <p:txBody>
          <a:bodyPr lIns="90000" rIns="90000" tIns="45000" bIns="45000"/>
          <a:p>
            <a:pPr algn="ctr">
              <a:lnSpc>
                <a:spcPct val="100000"/>
              </a:lnSpc>
            </a:pPr>
            <a:r>
              <a:rPr b="1" lang="ru-RU" sz="2700" spc="-1" strike="noStrike">
                <a:solidFill>
                  <a:srgbClr val="ffffff"/>
                </a:solidFill>
                <a:latin typeface="Calibri"/>
              </a:rPr>
              <a:t>GWAVA 7 is now Secure Messaging Gateway!</a:t>
            </a:r>
            <a:endParaRPr b="0" lang="ru-RU" sz="2700" spc="-1" strike="noStrike">
              <a:latin typeface="Arial"/>
            </a:endParaRPr>
          </a:p>
        </p:txBody>
      </p:sp>
      <p:pic>
        <p:nvPicPr>
          <p:cNvPr id="1526" name="Picture 35" descr=""/>
          <p:cNvPicPr/>
          <p:nvPr/>
        </p:nvPicPr>
        <p:blipFill>
          <a:blip r:embed="rId1"/>
          <a:stretch/>
        </p:blipFill>
        <p:spPr>
          <a:xfrm>
            <a:off x="7410960" y="1122480"/>
            <a:ext cx="999720" cy="1245240"/>
          </a:xfrm>
          <a:prstGeom prst="rect">
            <a:avLst/>
          </a:prstGeom>
          <a:ln>
            <a:noFill/>
          </a:ln>
        </p:spPr>
      </p:pic>
      <p:pic>
        <p:nvPicPr>
          <p:cNvPr id="1527" name="Picture 36" descr=""/>
          <p:cNvPicPr/>
          <p:nvPr/>
        </p:nvPicPr>
        <p:blipFill>
          <a:blip r:embed="rId2"/>
          <a:stretch/>
        </p:blipFill>
        <p:spPr>
          <a:xfrm>
            <a:off x="2596320" y="2819880"/>
            <a:ext cx="1697040" cy="1228680"/>
          </a:xfrm>
          <a:prstGeom prst="rect">
            <a:avLst/>
          </a:prstGeom>
          <a:ln>
            <a:noFill/>
          </a:ln>
        </p:spPr>
      </p:pic>
      <p:pic>
        <p:nvPicPr>
          <p:cNvPr id="1528" name="Picture 37" descr=""/>
          <p:cNvPicPr/>
          <p:nvPr/>
        </p:nvPicPr>
        <p:blipFill>
          <a:blip r:embed="rId3"/>
          <a:stretch/>
        </p:blipFill>
        <p:spPr>
          <a:xfrm>
            <a:off x="2596320" y="1094760"/>
            <a:ext cx="1697040" cy="1367280"/>
          </a:xfrm>
          <a:prstGeom prst="rect">
            <a:avLst/>
          </a:prstGeom>
          <a:ln>
            <a:noFill/>
          </a:ln>
        </p:spPr>
      </p:pic>
      <p:pic>
        <p:nvPicPr>
          <p:cNvPr id="1529" name="Picture 38" descr=""/>
          <p:cNvPicPr/>
          <p:nvPr/>
        </p:nvPicPr>
        <p:blipFill>
          <a:blip r:embed="rId4"/>
          <a:stretch/>
        </p:blipFill>
        <p:spPr>
          <a:xfrm>
            <a:off x="6954120" y="2781000"/>
            <a:ext cx="1913400" cy="1262880"/>
          </a:xfrm>
          <a:prstGeom prst="rect">
            <a:avLst/>
          </a:prstGeom>
          <a:ln>
            <a:noFill/>
          </a:ln>
        </p:spPr>
      </p:pic>
      <p:sp>
        <p:nvSpPr>
          <p:cNvPr id="1530" name="CustomShape 19"/>
          <p:cNvSpPr/>
          <p:nvPr/>
        </p:nvSpPr>
        <p:spPr>
          <a:xfrm>
            <a:off x="55080" y="1236240"/>
            <a:ext cx="2915640" cy="2262960"/>
          </a:xfrm>
          <a:prstGeom prst="rect">
            <a:avLst/>
          </a:prstGeom>
          <a:noFill/>
          <a:ln>
            <a:noFill/>
          </a:ln>
        </p:spPr>
        <p:style>
          <a:lnRef idx="0"/>
          <a:fillRef idx="0"/>
          <a:effectRef idx="0"/>
          <a:fontRef idx="minor"/>
        </p:style>
        <p:txBody>
          <a:bodyPr lIns="90000" rIns="90000" tIns="45000" bIns="45000">
            <a:normAutofit/>
          </a:bodyPr>
          <a:p>
            <a:pPr>
              <a:lnSpc>
                <a:spcPct val="100000"/>
              </a:lnSpc>
              <a:spcAft>
                <a:spcPts val="1199"/>
              </a:spcAft>
            </a:pPr>
            <a:endParaRPr b="0" lang="ru-RU" sz="1800" spc="-1" strike="noStrike">
              <a:latin typeface="Arial"/>
            </a:endParaRPr>
          </a:p>
          <a:p>
            <a:pPr>
              <a:lnSpc>
                <a:spcPct val="100000"/>
              </a:lnSpc>
              <a:spcAft>
                <a:spcPts val="1199"/>
              </a:spcAft>
            </a:pPr>
            <a:r>
              <a:rPr b="0" lang="ru-RU" sz="1500" spc="-1" strike="noStrike">
                <a:solidFill>
                  <a:srgbClr val="ffffff"/>
                </a:solidFill>
                <a:latin typeface="Calibri"/>
              </a:rPr>
              <a:t>Complete antivirus protection</a:t>
            </a:r>
            <a:endParaRPr b="0" lang="ru-RU" sz="1500" spc="-1" strike="noStrike">
              <a:latin typeface="Arial"/>
            </a:endParaRPr>
          </a:p>
          <a:p>
            <a:pPr>
              <a:lnSpc>
                <a:spcPct val="90000"/>
              </a:lnSpc>
              <a:spcAft>
                <a:spcPts val="1199"/>
              </a:spcAft>
            </a:pPr>
            <a:endParaRPr b="0" lang="ru-RU" sz="1500" spc="-1" strike="noStrike">
              <a:latin typeface="Arial"/>
            </a:endParaRPr>
          </a:p>
          <a:p>
            <a:pPr>
              <a:lnSpc>
                <a:spcPct val="90000"/>
              </a:lnSpc>
              <a:spcAft>
                <a:spcPts val="1199"/>
              </a:spcAft>
            </a:pPr>
            <a:endParaRPr b="0" lang="ru-RU" sz="1500" spc="-1" strike="noStrike">
              <a:latin typeface="Arial"/>
            </a:endParaRPr>
          </a:p>
          <a:p>
            <a:pPr>
              <a:lnSpc>
                <a:spcPct val="90000"/>
              </a:lnSpc>
              <a:spcAft>
                <a:spcPts val="1199"/>
              </a:spcAft>
            </a:pPr>
            <a:endParaRPr b="0" lang="ru-RU" sz="1500" spc="-1" strike="noStrike">
              <a:latin typeface="Arial"/>
            </a:endParaRPr>
          </a:p>
          <a:p>
            <a:pPr>
              <a:lnSpc>
                <a:spcPct val="90000"/>
              </a:lnSpc>
              <a:spcAft>
                <a:spcPts val="1199"/>
              </a:spcAft>
            </a:pPr>
            <a:endParaRPr b="0" lang="ru-RU" sz="1500" spc="-1" strike="noStrike">
              <a:latin typeface="Arial"/>
            </a:endParaRPr>
          </a:p>
          <a:p>
            <a:pPr>
              <a:lnSpc>
                <a:spcPct val="100000"/>
              </a:lnSpc>
              <a:spcAft>
                <a:spcPts val="1199"/>
              </a:spcAft>
            </a:pPr>
            <a:r>
              <a:rPr b="0" lang="ru-RU" sz="1500" spc="-1" strike="noStrike">
                <a:solidFill>
                  <a:srgbClr val="ffffff"/>
                </a:solidFill>
                <a:latin typeface="Calibri"/>
              </a:rPr>
              <a:t>Multi-layer spam defense</a:t>
            </a:r>
            <a:endParaRPr b="0" lang="ru-RU" sz="1500" spc="-1" strike="noStrike">
              <a:latin typeface="Arial"/>
            </a:endParaRPr>
          </a:p>
        </p:txBody>
      </p:sp>
      <p:sp>
        <p:nvSpPr>
          <p:cNvPr id="1531" name="CustomShape 20"/>
          <p:cNvSpPr/>
          <p:nvPr/>
        </p:nvSpPr>
        <p:spPr>
          <a:xfrm>
            <a:off x="4831920" y="1236240"/>
            <a:ext cx="2915640" cy="2807640"/>
          </a:xfrm>
          <a:prstGeom prst="rect">
            <a:avLst/>
          </a:prstGeom>
          <a:noFill/>
          <a:ln>
            <a:noFill/>
          </a:ln>
        </p:spPr>
        <p:style>
          <a:lnRef idx="0"/>
          <a:fillRef idx="0"/>
          <a:effectRef idx="0"/>
          <a:fontRef idx="minor"/>
        </p:style>
        <p:txBody>
          <a:bodyPr lIns="68760" rIns="68760" tIns="34200" bIns="34200">
            <a:normAutofit/>
          </a:bodyPr>
          <a:p>
            <a:pPr>
              <a:lnSpc>
                <a:spcPct val="100000"/>
              </a:lnSpc>
              <a:spcAft>
                <a:spcPts val="1199"/>
              </a:spcAft>
            </a:pPr>
            <a:endParaRPr b="0" lang="ru-RU" sz="2000" spc="-1" strike="noStrike">
              <a:latin typeface="Arial"/>
            </a:endParaRPr>
          </a:p>
          <a:p>
            <a:pPr>
              <a:lnSpc>
                <a:spcPct val="100000"/>
              </a:lnSpc>
              <a:spcAft>
                <a:spcPts val="1199"/>
              </a:spcAft>
            </a:pPr>
            <a:r>
              <a:rPr b="0" lang="ru-RU" sz="1500" spc="-1" strike="noStrike">
                <a:solidFill>
                  <a:srgbClr val="ffffff"/>
                </a:solidFill>
                <a:latin typeface="Calibri"/>
              </a:rPr>
              <a:t>Multi-system support</a:t>
            </a:r>
            <a:endParaRPr b="0" lang="ru-RU" sz="1500" spc="-1" strike="noStrike">
              <a:latin typeface="Arial"/>
            </a:endParaRPr>
          </a:p>
          <a:p>
            <a:pPr>
              <a:lnSpc>
                <a:spcPct val="90000"/>
              </a:lnSpc>
              <a:spcAft>
                <a:spcPts val="1199"/>
              </a:spcAft>
            </a:pPr>
            <a:endParaRPr b="0" lang="ru-RU" sz="1500" spc="-1" strike="noStrike">
              <a:latin typeface="Arial"/>
            </a:endParaRPr>
          </a:p>
          <a:p>
            <a:pPr>
              <a:lnSpc>
                <a:spcPct val="90000"/>
              </a:lnSpc>
              <a:spcAft>
                <a:spcPts val="1199"/>
              </a:spcAft>
            </a:pPr>
            <a:endParaRPr b="0" lang="ru-RU" sz="1500" spc="-1" strike="noStrike">
              <a:latin typeface="Arial"/>
            </a:endParaRPr>
          </a:p>
          <a:p>
            <a:pPr>
              <a:lnSpc>
                <a:spcPct val="90000"/>
              </a:lnSpc>
              <a:spcAft>
                <a:spcPts val="1199"/>
              </a:spcAft>
            </a:pPr>
            <a:endParaRPr b="0" lang="ru-RU" sz="1500" spc="-1" strike="noStrike">
              <a:latin typeface="Arial"/>
            </a:endParaRPr>
          </a:p>
          <a:p>
            <a:pPr>
              <a:lnSpc>
                <a:spcPct val="90000"/>
              </a:lnSpc>
              <a:spcAft>
                <a:spcPts val="1199"/>
              </a:spcAft>
            </a:pPr>
            <a:endParaRPr b="0" lang="ru-RU" sz="1500" spc="-1" strike="noStrike">
              <a:latin typeface="Arial"/>
            </a:endParaRPr>
          </a:p>
          <a:p>
            <a:pPr>
              <a:lnSpc>
                <a:spcPct val="100000"/>
              </a:lnSpc>
              <a:spcAft>
                <a:spcPts val="1199"/>
              </a:spcAft>
            </a:pPr>
            <a:r>
              <a:rPr b="0" lang="ru-RU" sz="1500" spc="-1" strike="noStrike">
                <a:solidFill>
                  <a:srgbClr val="ffffff"/>
                </a:solidFill>
                <a:latin typeface="Calibri"/>
              </a:rPr>
              <a:t>On-prem or cloud</a:t>
            </a:r>
            <a:endParaRPr b="0" lang="ru-RU" sz="1500" spc="-1" strike="noStrike">
              <a:latin typeface="Arial"/>
            </a:endParaRPr>
          </a:p>
          <a:p>
            <a:pPr>
              <a:lnSpc>
                <a:spcPct val="100000"/>
              </a:lnSpc>
              <a:spcAft>
                <a:spcPts val="1199"/>
              </a:spcAft>
            </a:pPr>
            <a:endParaRPr b="0" lang="ru-RU" sz="1500" spc="-1" strike="noStrike">
              <a:latin typeface="Arial"/>
            </a:endParaRPr>
          </a:p>
          <a:p>
            <a:pPr>
              <a:lnSpc>
                <a:spcPct val="100000"/>
              </a:lnSpc>
              <a:spcAft>
                <a:spcPts val="1199"/>
              </a:spcAft>
            </a:pPr>
            <a:endParaRPr b="0" lang="ru-RU" sz="1500" spc="-1" strike="noStrike">
              <a:latin typeface="Arial"/>
            </a:endParaRPr>
          </a:p>
        </p:txBody>
      </p:sp>
      <p:sp>
        <p:nvSpPr>
          <p:cNvPr id="1532" name="CustomShape 21"/>
          <p:cNvSpPr/>
          <p:nvPr/>
        </p:nvSpPr>
        <p:spPr>
          <a:xfrm>
            <a:off x="2160720" y="4171680"/>
            <a:ext cx="4571640" cy="707040"/>
          </a:xfrm>
          <a:prstGeom prst="rect">
            <a:avLst/>
          </a:prstGeom>
          <a:noFill/>
          <a:ln>
            <a:noFill/>
          </a:ln>
        </p:spPr>
        <p:style>
          <a:lnRef idx="0"/>
          <a:fillRef idx="0"/>
          <a:effectRef idx="0"/>
          <a:fontRef idx="minor"/>
        </p:style>
        <p:txBody>
          <a:bodyPr lIns="90000" rIns="90000" tIns="45000" bIns="45000"/>
          <a:p>
            <a:pPr>
              <a:lnSpc>
                <a:spcPct val="100000"/>
              </a:lnSpc>
            </a:pPr>
            <a:endParaRPr b="0" lang="ru-RU" sz="1800" spc="-1" strike="noStrike">
              <a:latin typeface="Arial"/>
            </a:endParaRPr>
          </a:p>
          <a:p>
            <a:pPr>
              <a:lnSpc>
                <a:spcPct val="100000"/>
              </a:lnSpc>
            </a:pPr>
            <a:endParaRPr b="0" lang="ru-RU" sz="1800" spc="-1" strike="noStrike">
              <a:latin typeface="Arial"/>
            </a:endParaRPr>
          </a:p>
          <a:p>
            <a:pPr>
              <a:lnSpc>
                <a:spcPct val="100000"/>
              </a:lnSpc>
            </a:pPr>
            <a:r>
              <a:rPr b="0" lang="ru-RU" sz="1350" spc="-1" strike="noStrike">
                <a:solidFill>
                  <a:srgbClr val="ffffff"/>
                </a:solidFill>
                <a:latin typeface="Calibri"/>
              </a:rPr>
              <a:t>Total GroupWise Support</a:t>
            </a:r>
            <a:endParaRPr b="0" lang="ru-RU" sz="1350" spc="-1" strike="noStrike">
              <a:latin typeface="Arial"/>
            </a:endParaRPr>
          </a:p>
        </p:txBody>
      </p:sp>
      <p:grpSp>
        <p:nvGrpSpPr>
          <p:cNvPr id="1533" name="Group 22"/>
          <p:cNvGrpSpPr/>
          <p:nvPr/>
        </p:nvGrpSpPr>
        <p:grpSpPr>
          <a:xfrm>
            <a:off x="4590360" y="4487040"/>
            <a:ext cx="2155320" cy="468000"/>
            <a:chOff x="4590360" y="4487040"/>
            <a:chExt cx="2155320" cy="468000"/>
          </a:xfrm>
        </p:grpSpPr>
        <p:pic>
          <p:nvPicPr>
            <p:cNvPr id="1534" name="Picture 42" descr=""/>
            <p:cNvPicPr/>
            <p:nvPr/>
          </p:nvPicPr>
          <p:blipFill>
            <a:blip r:embed="rId5"/>
            <a:stretch/>
          </p:blipFill>
          <p:spPr>
            <a:xfrm>
              <a:off x="4590360" y="4505760"/>
              <a:ext cx="449280" cy="449280"/>
            </a:xfrm>
            <a:prstGeom prst="rect">
              <a:avLst/>
            </a:prstGeom>
            <a:ln>
              <a:noFill/>
            </a:ln>
          </p:spPr>
        </p:pic>
        <p:sp>
          <p:nvSpPr>
            <p:cNvPr id="1535" name="CustomShape 23"/>
            <p:cNvSpPr/>
            <p:nvPr/>
          </p:nvSpPr>
          <p:spPr>
            <a:xfrm>
              <a:off x="4946040" y="4487040"/>
              <a:ext cx="1799640" cy="434520"/>
            </a:xfrm>
            <a:prstGeom prst="rect">
              <a:avLst/>
            </a:prstGeom>
            <a:noFill/>
            <a:ln>
              <a:noFill/>
            </a:ln>
          </p:spPr>
          <p:style>
            <a:lnRef idx="0"/>
            <a:fillRef idx="0"/>
            <a:effectRef idx="0"/>
            <a:fontRef idx="minor"/>
          </p:style>
          <p:txBody>
            <a:bodyPr lIns="68760" rIns="68760" tIns="34200" bIns="34200"/>
            <a:p>
              <a:pPr algn="ctr">
                <a:lnSpc>
                  <a:spcPct val="100000"/>
                </a:lnSpc>
              </a:pPr>
              <a:r>
                <a:rPr b="0" lang="ru-RU" sz="2400" spc="-1" strike="noStrike">
                  <a:solidFill>
                    <a:srgbClr val="ffffff"/>
                  </a:solidFill>
                  <a:latin typeface="HelveticaNeueLT Std Lt"/>
                  <a:ea typeface="Tahoma"/>
                </a:rPr>
                <a:t>GroupWise</a:t>
              </a:r>
              <a:endParaRPr b="0" lang="ru-RU" sz="2400" spc="-1" strike="noStrike">
                <a:latin typeface="Arial"/>
              </a:endParaRPr>
            </a:p>
          </p:txBody>
        </p:sp>
      </p:grpSp>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83" name="Picture 5" descr=""/>
          <p:cNvPicPr/>
          <p:nvPr/>
        </p:nvPicPr>
        <p:blipFill>
          <a:blip r:embed="rId1"/>
          <a:stretch/>
        </p:blipFill>
        <p:spPr>
          <a:xfrm>
            <a:off x="0" y="0"/>
            <a:ext cx="4555440" cy="5143320"/>
          </a:xfrm>
          <a:prstGeom prst="rect">
            <a:avLst/>
          </a:prstGeom>
          <a:ln>
            <a:noFill/>
          </a:ln>
        </p:spPr>
      </p:pic>
      <p:sp>
        <p:nvSpPr>
          <p:cNvPr id="984" name="CustomShape 1"/>
          <p:cNvSpPr/>
          <p:nvPr/>
        </p:nvSpPr>
        <p:spPr>
          <a:xfrm>
            <a:off x="4554000" y="4883400"/>
            <a:ext cx="4589640" cy="259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985" name="Picture 10" descr=""/>
          <p:cNvPicPr/>
          <p:nvPr/>
        </p:nvPicPr>
        <p:blipFill>
          <a:blip r:embed="rId2"/>
          <a:stretch/>
        </p:blipFill>
        <p:spPr>
          <a:xfrm>
            <a:off x="2897280" y="0"/>
            <a:ext cx="1671120" cy="1671120"/>
          </a:xfrm>
          <a:prstGeom prst="rect">
            <a:avLst/>
          </a:prstGeom>
          <a:ln>
            <a:noFill/>
          </a:ln>
          <a:effectLst>
            <a:outerShdw algn="ctr" blurRad="50800" dir="5400000" dist="25400" rotWithShape="0">
              <a:srgbClr val="000000">
                <a:alpha val="14000"/>
              </a:srgbClr>
            </a:outerShdw>
          </a:effectLst>
        </p:spPr>
      </p:pic>
      <p:sp>
        <p:nvSpPr>
          <p:cNvPr id="986" name="CustomShape 2"/>
          <p:cNvSpPr/>
          <p:nvPr/>
        </p:nvSpPr>
        <p:spPr>
          <a:xfrm>
            <a:off x="4814280" y="1344600"/>
            <a:ext cx="3858480" cy="2711520"/>
          </a:xfrm>
          <a:prstGeom prst="rect">
            <a:avLst/>
          </a:prstGeom>
          <a:noFill/>
          <a:ln>
            <a:noFill/>
          </a:ln>
        </p:spPr>
        <p:style>
          <a:lnRef idx="0"/>
          <a:fillRef idx="0"/>
          <a:effectRef idx="0"/>
          <a:fontRef idx="minor"/>
        </p:style>
        <p:txBody>
          <a:bodyPr lIns="182880" rIns="182880" tIns="45000" bIns="45000"/>
          <a:p>
            <a:pPr>
              <a:lnSpc>
                <a:spcPct val="100000"/>
              </a:lnSpc>
              <a:spcAft>
                <a:spcPts val="601"/>
              </a:spcAft>
            </a:pPr>
            <a:r>
              <a:rPr b="0" lang="ru-RU" sz="2400" spc="-1" strike="noStrike">
                <a:solidFill>
                  <a:srgbClr val="212e35"/>
                </a:solidFill>
                <a:latin typeface="Calibri"/>
              </a:rPr>
              <a:t>Everything we do is based on a simple idea–</a:t>
            </a:r>
            <a:endParaRPr b="0" lang="ru-RU" sz="2400" spc="-1" strike="noStrike">
              <a:latin typeface="Arial"/>
            </a:endParaRPr>
          </a:p>
        </p:txBody>
      </p:sp>
      <p:pic>
        <p:nvPicPr>
          <p:cNvPr id="987" name="Picture 14" descr=""/>
          <p:cNvPicPr/>
          <p:nvPr/>
        </p:nvPicPr>
        <p:blipFill>
          <a:blip r:embed="rId3"/>
          <a:stretch/>
        </p:blipFill>
        <p:spPr>
          <a:xfrm>
            <a:off x="0" y="3468240"/>
            <a:ext cx="1674720" cy="1674720"/>
          </a:xfrm>
          <a:prstGeom prst="rect">
            <a:avLst/>
          </a:prstGeom>
          <a:ln>
            <a:noFill/>
          </a:ln>
          <a:effectLst>
            <a:outerShdw algn="ctr" blurRad="50800" dir="5400000" dist="25400" rotWithShape="0">
              <a:srgbClr val="000000">
                <a:alpha val="14000"/>
              </a:srgbClr>
            </a:outerShdw>
          </a:effectLst>
        </p:spPr>
      </p:pic>
      <p:sp>
        <p:nvSpPr>
          <p:cNvPr id="988" name="CustomShape 3"/>
          <p:cNvSpPr/>
          <p:nvPr/>
        </p:nvSpPr>
        <p:spPr>
          <a:xfrm>
            <a:off x="1738800" y="1648800"/>
            <a:ext cx="1056960" cy="1056960"/>
          </a:xfrm>
          <a:prstGeom prst="rect">
            <a:avLst/>
          </a:prstGeom>
          <a:solidFill>
            <a:srgbClr val="0088ff"/>
          </a:solidFill>
          <a:ln>
            <a:noFill/>
          </a:ln>
        </p:spPr>
        <p:style>
          <a:lnRef idx="2">
            <a:schemeClr val="accent1">
              <a:shade val="50000"/>
            </a:schemeClr>
          </a:lnRef>
          <a:fillRef idx="1">
            <a:schemeClr val="accent1"/>
          </a:fillRef>
          <a:effectRef idx="0">
            <a:schemeClr val="accent1"/>
          </a:effectRef>
          <a:fontRef idx="minor"/>
        </p:style>
      </p:sp>
    </p:spTree>
  </p:cSld>
  <p:transition spd="med">
    <p:fade/>
  </p:transition>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6" name="CustomShape 1"/>
          <p:cNvSpPr/>
          <p:nvPr/>
        </p:nvSpPr>
        <p:spPr>
          <a:xfrm>
            <a:off x="457200" y="284040"/>
            <a:ext cx="8229240" cy="829800"/>
          </a:xfrm>
          <a:prstGeom prst="rect">
            <a:avLst/>
          </a:prstGeom>
          <a:pattFill prst="ltUpDiag">
            <a:fgClr>
              <a:srgbClr val="82e6db"/>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37" name="CustomShape 2"/>
          <p:cNvSpPr/>
          <p:nvPr/>
        </p:nvSpPr>
        <p:spPr>
          <a:xfrm>
            <a:off x="457200" y="1123920"/>
            <a:ext cx="8229240" cy="3577320"/>
          </a:xfrm>
          <a:prstGeom prst="rect">
            <a:avLst/>
          </a:prstGeom>
          <a:pattFill prst="ltUpDiag">
            <a:fgClr>
              <a:srgbClr val="d5f7f3"/>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38" name="TextShape 3"/>
          <p:cNvSpPr txBox="1"/>
          <p:nvPr/>
        </p:nvSpPr>
        <p:spPr>
          <a:xfrm>
            <a:off x="709920" y="321840"/>
            <a:ext cx="7733520" cy="730800"/>
          </a:xfrm>
          <a:prstGeom prst="rect">
            <a:avLst/>
          </a:prstGeom>
          <a:noFill/>
          <a:ln>
            <a:noFill/>
          </a:ln>
        </p:spPr>
        <p:txBody>
          <a:bodyPr>
            <a:normAutofit/>
          </a:bodyPr>
          <a:p>
            <a:pPr>
              <a:lnSpc>
                <a:spcPct val="90000"/>
              </a:lnSpc>
            </a:pPr>
            <a:r>
              <a:rPr b="1" lang="en-US" sz="3300" spc="-1" strike="noStrike">
                <a:solidFill>
                  <a:srgbClr val="ffffff"/>
                </a:solidFill>
                <a:latin typeface="Calibri"/>
              </a:rPr>
              <a:t>Reload: GroupWise Disaster Recovery</a:t>
            </a:r>
            <a:br/>
            <a:r>
              <a:rPr b="1" lang="en-US" sz="1800" spc="-1" strike="noStrike">
                <a:solidFill>
                  <a:srgbClr val="ffffff"/>
                </a:solidFill>
                <a:latin typeface="Calibri"/>
              </a:rPr>
              <a:t>Ensuring the continuity of GroupWise</a:t>
            </a:r>
            <a:br/>
            <a:r>
              <a:rPr b="1" lang="en-US" sz="2000" spc="-1" strike="noStrike">
                <a:solidFill>
                  <a:srgbClr val="212e35"/>
                </a:solidFill>
                <a:latin typeface="Calibri"/>
              </a:rPr>
              <a:t>	</a:t>
            </a:r>
            <a:endParaRPr b="0" lang="en-US" sz="2000" spc="-1" strike="noStrike">
              <a:solidFill>
                <a:srgbClr val="212e35"/>
              </a:solidFill>
              <a:latin typeface="Calibri"/>
            </a:endParaRPr>
          </a:p>
        </p:txBody>
      </p:sp>
      <p:sp>
        <p:nvSpPr>
          <p:cNvPr id="1539" name="TextShape 4"/>
          <p:cNvSpPr txBox="1"/>
          <p:nvPr/>
        </p:nvSpPr>
        <p:spPr>
          <a:xfrm>
            <a:off x="749160" y="1244520"/>
            <a:ext cx="3288960" cy="3308040"/>
          </a:xfrm>
          <a:prstGeom prst="rect">
            <a:avLst/>
          </a:prstGeom>
          <a:noFill/>
          <a:ln>
            <a:noFill/>
          </a:ln>
        </p:spPr>
        <p:txBody>
          <a:bodyPr>
            <a:normAutofit/>
          </a:bodyPr>
          <a:p>
            <a:pPr>
              <a:lnSpc>
                <a:spcPct val="90000"/>
              </a:lnSpc>
              <a:spcAft>
                <a:spcPts val="901"/>
              </a:spcAft>
            </a:pPr>
            <a:endParaRPr b="0" lang="en-US" sz="15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Disaster Recovery &amp; Backup for GroupWise</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Hot Backups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Immediate Recovery &amp; Full Restoration</a:t>
            </a:r>
            <a:endParaRPr b="0" lang="en-US" sz="12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GroupWise Failover</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Can serve as your GroupWise system, if GroupWise goes down</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Ensure that GroupWise is always up and running</a:t>
            </a:r>
            <a:endParaRPr b="0" lang="en-US" sz="12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Restore in minutes</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Single messages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Multiple messages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Address books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Entire mailboxes</a:t>
            </a:r>
            <a:endParaRPr b="0" lang="en-US" sz="1200" spc="-1" strike="noStrike">
              <a:solidFill>
                <a:srgbClr val="212e35"/>
              </a:solidFill>
              <a:latin typeface="Calibri"/>
            </a:endParaRPr>
          </a:p>
        </p:txBody>
      </p:sp>
      <p:sp>
        <p:nvSpPr>
          <p:cNvPr id="1540" name="CustomShape 5"/>
          <p:cNvSpPr/>
          <p:nvPr/>
        </p:nvSpPr>
        <p:spPr>
          <a:xfrm>
            <a:off x="4769640" y="1132200"/>
            <a:ext cx="3352320" cy="3509280"/>
          </a:xfrm>
          <a:prstGeom prst="rect">
            <a:avLst/>
          </a:prstGeom>
          <a:noFill/>
          <a:ln>
            <a:noFill/>
          </a:ln>
        </p:spPr>
        <p:style>
          <a:lnRef idx="0"/>
          <a:fillRef idx="0"/>
          <a:effectRef idx="0"/>
          <a:fontRef idx="minor"/>
        </p:style>
        <p:txBody>
          <a:bodyPr/>
          <a:p>
            <a:pPr>
              <a:lnSpc>
                <a:spcPct val="100000"/>
              </a:lnSpc>
              <a:spcAft>
                <a:spcPts val="601"/>
              </a:spcAft>
            </a:pPr>
            <a:endParaRPr b="0" lang="ru-RU" sz="16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Auto-Reload</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End users can restore messages to the live inbox without assistance from IT</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Push Button Disaster Recovery</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Push a button (click)</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Switch the DNS A record for the Post Office or Domain</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GroupWise SmartPurge Integration</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All items are backed up</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Items cannot be purged until they are backed up</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Nothing can be purged from the backup</a:t>
            </a:r>
            <a:endParaRPr b="0" lang="ru-RU" sz="1200" spc="-1" strike="noStrike">
              <a:latin typeface="Arial"/>
            </a:endParaRPr>
          </a:p>
        </p:txBody>
      </p:sp>
      <p:grpSp>
        <p:nvGrpSpPr>
          <p:cNvPr id="1541" name="Group 6"/>
          <p:cNvGrpSpPr/>
          <p:nvPr/>
        </p:nvGrpSpPr>
        <p:grpSpPr>
          <a:xfrm>
            <a:off x="7836480" y="301680"/>
            <a:ext cx="822600" cy="822600"/>
            <a:chOff x="7836480" y="301680"/>
            <a:chExt cx="822600" cy="822600"/>
          </a:xfrm>
        </p:grpSpPr>
        <p:sp>
          <p:nvSpPr>
            <p:cNvPr id="1542" name="CustomShape 7"/>
            <p:cNvSpPr/>
            <p:nvPr/>
          </p:nvSpPr>
          <p:spPr>
            <a:xfrm>
              <a:off x="7836480" y="301680"/>
              <a:ext cx="822600" cy="822600"/>
            </a:xfrm>
            <a:prstGeom prst="ellipse">
              <a:avLst/>
            </a:prstGeom>
            <a:noFill/>
            <a:ln>
              <a:noFill/>
            </a:ln>
          </p:spPr>
          <p:style>
            <a:lnRef idx="0"/>
            <a:fillRef idx="0"/>
            <a:effectRef idx="0"/>
            <a:fontRef idx="minor"/>
          </p:style>
        </p:sp>
        <p:sp>
          <p:nvSpPr>
            <p:cNvPr id="1543" name="CustomShape 8"/>
            <p:cNvSpPr/>
            <p:nvPr/>
          </p:nvSpPr>
          <p:spPr>
            <a:xfrm>
              <a:off x="8168760" y="491400"/>
              <a:ext cx="162360" cy="193680"/>
            </a:xfrm>
            <a:custGeom>
              <a:avLst/>
              <a:gdLst/>
              <a:ahLst/>
              <a:rect l="l" t="t" r="r" b="b"/>
              <a:pathLst>
                <a:path w="57" h="68">
                  <a:moveTo>
                    <a:pt x="56" y="49"/>
                  </a:moveTo>
                  <a:cubicBezTo>
                    <a:pt x="55" y="48"/>
                    <a:pt x="53" y="47"/>
                    <a:pt x="52" y="48"/>
                  </a:cubicBezTo>
                  <a:cubicBezTo>
                    <a:pt x="31" y="59"/>
                    <a:pt x="31" y="59"/>
                    <a:pt x="31" y="59"/>
                  </a:cubicBezTo>
                  <a:cubicBezTo>
                    <a:pt x="31" y="3"/>
                    <a:pt x="31" y="3"/>
                    <a:pt x="31" y="3"/>
                  </a:cubicBezTo>
                  <a:cubicBezTo>
                    <a:pt x="31" y="2"/>
                    <a:pt x="30" y="0"/>
                    <a:pt x="28" y="0"/>
                  </a:cubicBezTo>
                  <a:cubicBezTo>
                    <a:pt x="27" y="0"/>
                    <a:pt x="25" y="2"/>
                    <a:pt x="25" y="3"/>
                  </a:cubicBezTo>
                  <a:cubicBezTo>
                    <a:pt x="25" y="60"/>
                    <a:pt x="25" y="60"/>
                    <a:pt x="25" y="60"/>
                  </a:cubicBezTo>
                  <a:cubicBezTo>
                    <a:pt x="5" y="48"/>
                    <a:pt x="5" y="48"/>
                    <a:pt x="5" y="48"/>
                  </a:cubicBezTo>
                  <a:cubicBezTo>
                    <a:pt x="3" y="47"/>
                    <a:pt x="2" y="48"/>
                    <a:pt x="1" y="49"/>
                  </a:cubicBezTo>
                  <a:cubicBezTo>
                    <a:pt x="0" y="50"/>
                    <a:pt x="0" y="52"/>
                    <a:pt x="2" y="53"/>
                  </a:cubicBezTo>
                  <a:cubicBezTo>
                    <a:pt x="27" y="67"/>
                    <a:pt x="27" y="67"/>
                    <a:pt x="27" y="67"/>
                  </a:cubicBezTo>
                  <a:cubicBezTo>
                    <a:pt x="27" y="68"/>
                    <a:pt x="28" y="68"/>
                    <a:pt x="28" y="68"/>
                  </a:cubicBezTo>
                  <a:cubicBezTo>
                    <a:pt x="29" y="68"/>
                    <a:pt x="29" y="68"/>
                    <a:pt x="30" y="67"/>
                  </a:cubicBezTo>
                  <a:cubicBezTo>
                    <a:pt x="55" y="53"/>
                    <a:pt x="55" y="53"/>
                    <a:pt x="55" y="53"/>
                  </a:cubicBezTo>
                  <a:cubicBezTo>
                    <a:pt x="56" y="52"/>
                    <a:pt x="57" y="51"/>
                    <a:pt x="56" y="49"/>
                  </a:cubicBezTo>
                  <a:close/>
                </a:path>
              </a:pathLst>
            </a:custGeom>
            <a:solidFill>
              <a:srgbClr val="ffffff"/>
            </a:solidFill>
            <a:ln>
              <a:noFill/>
            </a:ln>
          </p:spPr>
          <p:style>
            <a:lnRef idx="0"/>
            <a:fillRef idx="0"/>
            <a:effectRef idx="0"/>
            <a:fontRef idx="minor"/>
          </p:style>
        </p:sp>
        <p:sp>
          <p:nvSpPr>
            <p:cNvPr id="1544" name="CustomShape 9"/>
            <p:cNvSpPr/>
            <p:nvPr/>
          </p:nvSpPr>
          <p:spPr>
            <a:xfrm>
              <a:off x="8037720" y="704880"/>
              <a:ext cx="168840" cy="149040"/>
            </a:xfrm>
            <a:custGeom>
              <a:avLst/>
              <a:gdLst/>
              <a:ahLst/>
              <a:rect l="l" t="t" r="r" b="b"/>
              <a:pathLst>
                <a:path w="59" h="52">
                  <a:moveTo>
                    <a:pt x="33" y="1"/>
                  </a:moveTo>
                  <a:cubicBezTo>
                    <a:pt x="31" y="0"/>
                    <a:pt x="30" y="0"/>
                    <a:pt x="29" y="2"/>
                  </a:cubicBezTo>
                  <a:cubicBezTo>
                    <a:pt x="28" y="3"/>
                    <a:pt x="28" y="5"/>
                    <a:pt x="30" y="6"/>
                  </a:cubicBezTo>
                  <a:cubicBezTo>
                    <a:pt x="50" y="18"/>
                    <a:pt x="50" y="18"/>
                    <a:pt x="50" y="18"/>
                  </a:cubicBezTo>
                  <a:cubicBezTo>
                    <a:pt x="2" y="46"/>
                    <a:pt x="2" y="46"/>
                    <a:pt x="2" y="46"/>
                  </a:cubicBezTo>
                  <a:cubicBezTo>
                    <a:pt x="0" y="47"/>
                    <a:pt x="0" y="49"/>
                    <a:pt x="0" y="50"/>
                  </a:cubicBezTo>
                  <a:cubicBezTo>
                    <a:pt x="1" y="51"/>
                    <a:pt x="2" y="52"/>
                    <a:pt x="3" y="52"/>
                  </a:cubicBezTo>
                  <a:cubicBezTo>
                    <a:pt x="4" y="52"/>
                    <a:pt x="4" y="51"/>
                    <a:pt x="5" y="51"/>
                  </a:cubicBezTo>
                  <a:cubicBezTo>
                    <a:pt x="53" y="23"/>
                    <a:pt x="53" y="23"/>
                    <a:pt x="53" y="23"/>
                  </a:cubicBezTo>
                  <a:cubicBezTo>
                    <a:pt x="53" y="47"/>
                    <a:pt x="53" y="47"/>
                    <a:pt x="53" y="47"/>
                  </a:cubicBezTo>
                  <a:cubicBezTo>
                    <a:pt x="53" y="48"/>
                    <a:pt x="54" y="50"/>
                    <a:pt x="56" y="50"/>
                  </a:cubicBezTo>
                  <a:cubicBezTo>
                    <a:pt x="58" y="50"/>
                    <a:pt x="59" y="48"/>
                    <a:pt x="59" y="47"/>
                  </a:cubicBezTo>
                  <a:cubicBezTo>
                    <a:pt x="59" y="18"/>
                    <a:pt x="59" y="18"/>
                    <a:pt x="59" y="18"/>
                  </a:cubicBezTo>
                  <a:cubicBezTo>
                    <a:pt x="59" y="17"/>
                    <a:pt x="58" y="16"/>
                    <a:pt x="58" y="15"/>
                  </a:cubicBezTo>
                  <a:lnTo>
                    <a:pt x="33" y="1"/>
                  </a:lnTo>
                  <a:close/>
                </a:path>
              </a:pathLst>
            </a:custGeom>
            <a:solidFill>
              <a:srgbClr val="ffffff"/>
            </a:solidFill>
            <a:ln>
              <a:noFill/>
            </a:ln>
          </p:spPr>
          <p:style>
            <a:lnRef idx="0"/>
            <a:fillRef idx="0"/>
            <a:effectRef idx="0"/>
            <a:fontRef idx="minor"/>
          </p:style>
        </p:sp>
        <p:sp>
          <p:nvSpPr>
            <p:cNvPr id="1545" name="CustomShape 10"/>
            <p:cNvSpPr/>
            <p:nvPr/>
          </p:nvSpPr>
          <p:spPr>
            <a:xfrm>
              <a:off x="8290800" y="704880"/>
              <a:ext cx="168840" cy="149040"/>
            </a:xfrm>
            <a:custGeom>
              <a:avLst/>
              <a:gdLst/>
              <a:ahLst/>
              <a:rect l="l" t="t" r="r" b="b"/>
              <a:pathLst>
                <a:path w="59" h="52">
                  <a:moveTo>
                    <a:pt x="57" y="46"/>
                  </a:moveTo>
                  <a:cubicBezTo>
                    <a:pt x="8" y="18"/>
                    <a:pt x="8" y="18"/>
                    <a:pt x="8" y="18"/>
                  </a:cubicBezTo>
                  <a:cubicBezTo>
                    <a:pt x="29" y="6"/>
                    <a:pt x="29" y="6"/>
                    <a:pt x="29" y="6"/>
                  </a:cubicBezTo>
                  <a:cubicBezTo>
                    <a:pt x="30" y="5"/>
                    <a:pt x="31" y="3"/>
                    <a:pt x="30" y="2"/>
                  </a:cubicBezTo>
                  <a:cubicBezTo>
                    <a:pt x="29" y="0"/>
                    <a:pt x="27" y="0"/>
                    <a:pt x="26" y="1"/>
                  </a:cubicBezTo>
                  <a:cubicBezTo>
                    <a:pt x="1" y="15"/>
                    <a:pt x="1" y="15"/>
                    <a:pt x="1" y="15"/>
                  </a:cubicBezTo>
                  <a:cubicBezTo>
                    <a:pt x="0" y="16"/>
                    <a:pt x="0" y="17"/>
                    <a:pt x="0" y="18"/>
                  </a:cubicBezTo>
                  <a:cubicBezTo>
                    <a:pt x="0" y="47"/>
                    <a:pt x="0" y="47"/>
                    <a:pt x="0" y="47"/>
                  </a:cubicBezTo>
                  <a:cubicBezTo>
                    <a:pt x="0" y="48"/>
                    <a:pt x="1" y="50"/>
                    <a:pt x="3" y="50"/>
                  </a:cubicBezTo>
                  <a:cubicBezTo>
                    <a:pt x="4" y="50"/>
                    <a:pt x="6" y="48"/>
                    <a:pt x="6" y="47"/>
                  </a:cubicBezTo>
                  <a:cubicBezTo>
                    <a:pt x="6" y="23"/>
                    <a:pt x="6" y="23"/>
                    <a:pt x="6" y="23"/>
                  </a:cubicBezTo>
                  <a:cubicBezTo>
                    <a:pt x="54" y="51"/>
                    <a:pt x="54" y="51"/>
                    <a:pt x="54" y="51"/>
                  </a:cubicBezTo>
                  <a:cubicBezTo>
                    <a:pt x="55" y="51"/>
                    <a:pt x="55" y="52"/>
                    <a:pt x="56" y="52"/>
                  </a:cubicBezTo>
                  <a:cubicBezTo>
                    <a:pt x="57" y="52"/>
                    <a:pt x="58" y="51"/>
                    <a:pt x="58" y="50"/>
                  </a:cubicBezTo>
                  <a:cubicBezTo>
                    <a:pt x="59" y="49"/>
                    <a:pt x="59" y="47"/>
                    <a:pt x="57" y="46"/>
                  </a:cubicBezTo>
                  <a:close/>
                </a:path>
              </a:pathLst>
            </a:custGeom>
            <a:solidFill>
              <a:srgbClr val="ffffff"/>
            </a:solidFill>
            <a:ln>
              <a:noFill/>
            </a:ln>
          </p:spPr>
          <p:style>
            <a:lnRef idx="0"/>
            <a:fillRef idx="0"/>
            <a:effectRef idx="0"/>
            <a:fontRef idx="minor"/>
          </p:style>
        </p:sp>
      </p:grpSp>
    </p:spTree>
  </p:cSld>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6" name="CustomShape 1"/>
          <p:cNvSpPr/>
          <p:nvPr/>
        </p:nvSpPr>
        <p:spPr>
          <a:xfrm>
            <a:off x="457200" y="284040"/>
            <a:ext cx="8229240" cy="829800"/>
          </a:xfrm>
          <a:prstGeom prst="rect">
            <a:avLst/>
          </a:prstGeom>
          <a:ln>
            <a:noFill/>
          </a:ln>
        </p:spPr>
        <p:style>
          <a:lnRef idx="2">
            <a:schemeClr val="accent1">
              <a:shade val="50000"/>
            </a:schemeClr>
          </a:lnRef>
          <a:fillRef idx="1">
            <a:schemeClr val="accent1"/>
          </a:fillRef>
          <a:effectRef idx="0">
            <a:schemeClr val="accent1"/>
          </a:effectRef>
          <a:fontRef idx="minor"/>
        </p:style>
      </p:sp>
      <p:sp>
        <p:nvSpPr>
          <p:cNvPr id="1547" name="CustomShape 2"/>
          <p:cNvSpPr/>
          <p:nvPr/>
        </p:nvSpPr>
        <p:spPr>
          <a:xfrm>
            <a:off x="457200" y="1123920"/>
            <a:ext cx="8229240" cy="3577320"/>
          </a:xfrm>
          <a:prstGeom prst="rect">
            <a:avLst/>
          </a:prstGeom>
          <a:pattFill prst="ltUpDiag">
            <a:fgClr>
              <a:srgbClr val="f9cbee"/>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48" name="TextShape 3"/>
          <p:cNvSpPr txBox="1"/>
          <p:nvPr/>
        </p:nvSpPr>
        <p:spPr>
          <a:xfrm>
            <a:off x="709920" y="321840"/>
            <a:ext cx="7733520" cy="730800"/>
          </a:xfrm>
          <a:prstGeom prst="rect">
            <a:avLst/>
          </a:prstGeom>
          <a:noFill/>
          <a:ln>
            <a:noFill/>
          </a:ln>
        </p:spPr>
        <p:txBody>
          <a:bodyPr>
            <a:normAutofit/>
          </a:bodyPr>
          <a:p>
            <a:pPr>
              <a:lnSpc>
                <a:spcPct val="90000"/>
              </a:lnSpc>
            </a:pPr>
            <a:r>
              <a:rPr b="1" lang="en-US" sz="3300" spc="-1" strike="noStrike">
                <a:solidFill>
                  <a:srgbClr val="ffffff"/>
                </a:solidFill>
                <a:latin typeface="Calibri"/>
              </a:rPr>
              <a:t>Redline: GroupWise Reporting &amp; Monitoring</a:t>
            </a:r>
            <a:br/>
            <a:r>
              <a:rPr b="1" lang="en-US" sz="1800" spc="-1" strike="noStrike">
                <a:solidFill>
                  <a:srgbClr val="ffffff"/>
                </a:solidFill>
                <a:latin typeface="Calibri"/>
              </a:rPr>
              <a:t>Comprehensive &amp; customizable monitoring &amp; reporting</a:t>
            </a:r>
            <a:br/>
            <a:r>
              <a:rPr b="1" lang="en-US" sz="2000" spc="-1" strike="noStrike">
                <a:solidFill>
                  <a:srgbClr val="212e35"/>
                </a:solidFill>
                <a:latin typeface="Calibri"/>
              </a:rPr>
              <a:t>	</a:t>
            </a:r>
            <a:endParaRPr b="0" lang="en-US" sz="2000" spc="-1" strike="noStrike">
              <a:solidFill>
                <a:srgbClr val="212e35"/>
              </a:solidFill>
              <a:latin typeface="Calibri"/>
            </a:endParaRPr>
          </a:p>
        </p:txBody>
      </p:sp>
      <p:sp>
        <p:nvSpPr>
          <p:cNvPr id="1549" name="TextShape 4"/>
          <p:cNvSpPr txBox="1"/>
          <p:nvPr/>
        </p:nvSpPr>
        <p:spPr>
          <a:xfrm>
            <a:off x="673200" y="1168560"/>
            <a:ext cx="3288960" cy="3308040"/>
          </a:xfrm>
          <a:prstGeom prst="rect">
            <a:avLst/>
          </a:prstGeom>
          <a:noFill/>
          <a:ln>
            <a:noFill/>
          </a:ln>
        </p:spPr>
        <p:txBody>
          <a:bodyPr/>
          <a:p>
            <a:pPr>
              <a:lnSpc>
                <a:spcPct val="90000"/>
              </a:lnSpc>
              <a:spcAft>
                <a:spcPts val="901"/>
              </a:spcAft>
            </a:pPr>
            <a:endParaRPr b="0" lang="en-US" sz="1500" spc="-1" strike="noStrike">
              <a:solidFill>
                <a:srgbClr val="212e35"/>
              </a:solidFill>
              <a:latin typeface="Calibri"/>
            </a:endParaRPr>
          </a:p>
          <a:p>
            <a:pPr marL="171360" indent="-171000">
              <a:lnSpc>
                <a:spcPct val="90000"/>
              </a:lnSpc>
              <a:spcAft>
                <a:spcPts val="901"/>
              </a:spcAft>
              <a:buClr>
                <a:srgbClr val="212e35"/>
              </a:buClr>
              <a:buFont typeface="Wingdings" charset="2"/>
              <a:buChar char=""/>
            </a:pPr>
            <a:r>
              <a:rPr b="0" lang="en-US" sz="1600" spc="-1" strike="noStrike">
                <a:solidFill>
                  <a:srgbClr val="212e35"/>
                </a:solidFill>
                <a:latin typeface="Calibri"/>
              </a:rPr>
              <a:t>Reports and dashboards provide a quick health check of GroupWise and other third party products</a:t>
            </a:r>
            <a:endParaRPr b="0" lang="en-US" sz="16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1000+ data points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Current status reports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Trending reports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Compliance and audit reports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120 Customizable reports</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Report scheduling</a:t>
            </a:r>
            <a:endParaRPr b="0" lang="en-US" sz="1200" spc="-1" strike="noStrike">
              <a:solidFill>
                <a:srgbClr val="212e35"/>
              </a:solidFill>
              <a:latin typeface="Calibri"/>
            </a:endParaRPr>
          </a:p>
          <a:p>
            <a:pPr lvl="1" marL="299880" indent="-128160">
              <a:lnSpc>
                <a:spcPct val="100000"/>
              </a:lnSpc>
              <a:spcAft>
                <a:spcPts val="901"/>
              </a:spcAft>
              <a:buClr>
                <a:srgbClr val="212e35"/>
              </a:buClr>
              <a:buFont typeface="Calibri"/>
              <a:buChar char="-"/>
            </a:pPr>
            <a:r>
              <a:rPr b="0" lang="en-US" sz="1200" spc="-1" strike="noStrike">
                <a:solidFill>
                  <a:srgbClr val="212e35"/>
                </a:solidFill>
                <a:latin typeface="Calibri"/>
              </a:rPr>
              <a:t>Quick status dashboard “GroupWise at-a-Glance”</a:t>
            </a:r>
            <a:endParaRPr b="0" lang="en-US" sz="1200" spc="-1" strike="noStrike">
              <a:solidFill>
                <a:srgbClr val="212e35"/>
              </a:solidFill>
              <a:latin typeface="Calibri"/>
            </a:endParaRPr>
          </a:p>
        </p:txBody>
      </p:sp>
      <p:sp>
        <p:nvSpPr>
          <p:cNvPr id="1550" name="CustomShape 5"/>
          <p:cNvSpPr/>
          <p:nvPr/>
        </p:nvSpPr>
        <p:spPr>
          <a:xfrm>
            <a:off x="4786920" y="1195920"/>
            <a:ext cx="3352320" cy="3509280"/>
          </a:xfrm>
          <a:prstGeom prst="rect">
            <a:avLst/>
          </a:prstGeom>
          <a:noFill/>
          <a:ln>
            <a:noFill/>
          </a:ln>
        </p:spPr>
        <p:style>
          <a:lnRef idx="0"/>
          <a:fillRef idx="0"/>
          <a:effectRef idx="0"/>
          <a:fontRef idx="minor"/>
        </p:style>
        <p:txBody>
          <a:bodyPr/>
          <a:p>
            <a:pPr>
              <a:lnSpc>
                <a:spcPct val="100000"/>
              </a:lnSpc>
              <a:spcAft>
                <a:spcPts val="601"/>
              </a:spcAft>
            </a:pPr>
            <a:endParaRPr b="0" lang="ru-RU" sz="16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Administer all monitored components from a single interface</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GroupWise, Secure Messaging Gateway, Retain, and other third party products</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GroupWise at a Glance Dashboard</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Alert indicators - Ties into the monitoring infrastructure</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Performance indicators - Shows key information about GroupWise</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Graphs and gauges - Displays message traffic and connected users</a:t>
            </a:r>
            <a:endParaRPr b="0" lang="ru-RU" sz="1200" spc="-1" strike="noStrike">
              <a:latin typeface="Arial"/>
            </a:endParaRPr>
          </a:p>
        </p:txBody>
      </p:sp>
      <p:pic>
        <p:nvPicPr>
          <p:cNvPr id="1551" name="Picture 12" descr=""/>
          <p:cNvPicPr/>
          <p:nvPr/>
        </p:nvPicPr>
        <p:blipFill>
          <a:blip r:embed="rId1"/>
          <a:stretch/>
        </p:blipFill>
        <p:spPr>
          <a:xfrm>
            <a:off x="7848720" y="234360"/>
            <a:ext cx="938880" cy="938880"/>
          </a:xfrm>
          <a:prstGeom prst="rect">
            <a:avLst/>
          </a:prstGeom>
          <a:ln>
            <a:noFill/>
          </a:ln>
        </p:spPr>
      </p:pic>
    </p:spTree>
  </p:cSld>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2" name="CustomShape 1"/>
          <p:cNvSpPr/>
          <p:nvPr/>
        </p:nvSpPr>
        <p:spPr>
          <a:xfrm>
            <a:off x="457200" y="284040"/>
            <a:ext cx="8229240" cy="829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1553" name="CustomShape 2"/>
          <p:cNvSpPr/>
          <p:nvPr/>
        </p:nvSpPr>
        <p:spPr>
          <a:xfrm>
            <a:off x="457200" y="1123920"/>
            <a:ext cx="8229240" cy="3577320"/>
          </a:xfrm>
          <a:prstGeom prst="rect">
            <a:avLst/>
          </a:prstGeom>
          <a:pattFill prst="ltUpDiag">
            <a:fgClr>
              <a:srgbClr val="cae1f9"/>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54" name="TextShape 3"/>
          <p:cNvSpPr txBox="1"/>
          <p:nvPr/>
        </p:nvSpPr>
        <p:spPr>
          <a:xfrm>
            <a:off x="709920" y="321840"/>
            <a:ext cx="7733520" cy="730800"/>
          </a:xfrm>
          <a:prstGeom prst="rect">
            <a:avLst/>
          </a:prstGeom>
          <a:solidFill>
            <a:srgbClr val="231ca5"/>
          </a:solidFill>
          <a:ln>
            <a:noFill/>
          </a:ln>
        </p:spPr>
        <p:txBody>
          <a:bodyPr>
            <a:normAutofit/>
          </a:bodyPr>
          <a:p>
            <a:pPr>
              <a:lnSpc>
                <a:spcPct val="90000"/>
              </a:lnSpc>
            </a:pPr>
            <a:r>
              <a:rPr b="1" lang="en-US" sz="3300" spc="-1" strike="noStrike">
                <a:solidFill>
                  <a:srgbClr val="ffffff"/>
                </a:solidFill>
                <a:latin typeface="Calibri"/>
              </a:rPr>
              <a:t>Vertigo: GroupWise Mailbox Management</a:t>
            </a:r>
            <a:br/>
            <a:r>
              <a:rPr b="1" lang="en-US" sz="1800" spc="-1" strike="noStrike">
                <a:solidFill>
                  <a:srgbClr val="ffffff"/>
                </a:solidFill>
                <a:latin typeface="Calibri"/>
              </a:rPr>
              <a:t> Enterprise Mailbox Management for GroupWise</a:t>
            </a:r>
            <a:br/>
            <a:r>
              <a:rPr b="1" lang="en-US" sz="2000" spc="-1" strike="noStrike">
                <a:solidFill>
                  <a:srgbClr val="212e35"/>
                </a:solidFill>
                <a:latin typeface="Calibri"/>
              </a:rPr>
              <a:t>	</a:t>
            </a:r>
            <a:endParaRPr b="0" lang="en-US" sz="2000" spc="-1" strike="noStrike">
              <a:solidFill>
                <a:srgbClr val="212e35"/>
              </a:solidFill>
              <a:latin typeface="Calibri"/>
            </a:endParaRPr>
          </a:p>
        </p:txBody>
      </p:sp>
      <p:sp>
        <p:nvSpPr>
          <p:cNvPr id="1555" name="TextShape 4"/>
          <p:cNvSpPr txBox="1"/>
          <p:nvPr/>
        </p:nvSpPr>
        <p:spPr>
          <a:xfrm>
            <a:off x="749160" y="895320"/>
            <a:ext cx="3288960" cy="3729600"/>
          </a:xfrm>
          <a:prstGeom prst="rect">
            <a:avLst/>
          </a:prstGeom>
          <a:noFill/>
          <a:ln>
            <a:noFill/>
          </a:ln>
        </p:spPr>
        <p:txBody>
          <a:bodyPr>
            <a:normAutofit/>
          </a:bodyPr>
          <a:p>
            <a:pPr>
              <a:lnSpc>
                <a:spcPct val="90000"/>
              </a:lnSpc>
              <a:spcBef>
                <a:spcPts val="451"/>
              </a:spcBef>
              <a:spcAft>
                <a:spcPts val="901"/>
              </a:spcAft>
            </a:pPr>
            <a:endParaRPr b="0" lang="en-US" sz="1650" spc="-1" strike="noStrike">
              <a:solidFill>
                <a:srgbClr val="212e35"/>
              </a:solidFill>
              <a:latin typeface="Calibri"/>
            </a:endParaRPr>
          </a:p>
          <a:p>
            <a:pPr marL="171360" indent="-171000">
              <a:lnSpc>
                <a:spcPct val="90000"/>
              </a:lnSpc>
              <a:spcBef>
                <a:spcPts val="451"/>
              </a:spcBef>
              <a:spcAft>
                <a:spcPts val="901"/>
              </a:spcAft>
              <a:buClr>
                <a:srgbClr val="212e35"/>
              </a:buClr>
              <a:buFont typeface="Wingdings" charset="2"/>
              <a:buChar char=""/>
            </a:pPr>
            <a:r>
              <a:rPr b="0" lang="en-US" sz="1700" spc="-1" strike="noStrike">
                <a:solidFill>
                  <a:srgbClr val="212e35"/>
                </a:solidFill>
                <a:latin typeface="Calibri"/>
              </a:rPr>
              <a:t>Mailbox management from a single administrative tool</a:t>
            </a:r>
            <a:endParaRPr b="0" lang="en-US" sz="17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Proxy Management</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Rules Management</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Folder Management</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System Management</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Address Book Management</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Signature Management</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Environment Settings</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Junk Mail Handling</a:t>
            </a:r>
            <a:endParaRPr b="0" lang="en-US" sz="1200" spc="-1" strike="noStrike">
              <a:solidFill>
                <a:srgbClr val="212e35"/>
              </a:solidFill>
              <a:latin typeface="Calibri"/>
            </a:endParaRPr>
          </a:p>
          <a:p>
            <a:pPr lvl="1" marL="299880" indent="-128160">
              <a:lnSpc>
                <a:spcPct val="100000"/>
              </a:lnSpc>
              <a:spcBef>
                <a:spcPts val="451"/>
              </a:spcBef>
              <a:spcAft>
                <a:spcPts val="901"/>
              </a:spcAft>
              <a:buClr>
                <a:srgbClr val="212e35"/>
              </a:buClr>
              <a:buFont typeface="Calibri"/>
              <a:buChar char="-"/>
            </a:pPr>
            <a:r>
              <a:rPr b="0" lang="en-US" sz="1200" spc="-1" strike="noStrike">
                <a:solidFill>
                  <a:srgbClr val="212e35"/>
                </a:solidFill>
                <a:latin typeface="Calibri"/>
              </a:rPr>
              <a:t>Reporting</a:t>
            </a:r>
            <a:endParaRPr b="0" lang="en-US" sz="1200" spc="-1" strike="noStrike">
              <a:solidFill>
                <a:srgbClr val="212e35"/>
              </a:solidFill>
              <a:latin typeface="Calibri"/>
            </a:endParaRPr>
          </a:p>
        </p:txBody>
      </p:sp>
      <p:sp>
        <p:nvSpPr>
          <p:cNvPr id="1556" name="CustomShape 5"/>
          <p:cNvSpPr/>
          <p:nvPr/>
        </p:nvSpPr>
        <p:spPr>
          <a:xfrm>
            <a:off x="4786920" y="895320"/>
            <a:ext cx="3352320" cy="3509280"/>
          </a:xfrm>
          <a:prstGeom prst="rect">
            <a:avLst/>
          </a:prstGeom>
          <a:noFill/>
          <a:ln>
            <a:noFill/>
          </a:ln>
        </p:spPr>
        <p:style>
          <a:lnRef idx="0"/>
          <a:fillRef idx="0"/>
          <a:effectRef idx="0"/>
          <a:fontRef idx="minor"/>
        </p:style>
        <p:txBody>
          <a:bodyPr/>
          <a:p>
            <a:pPr>
              <a:lnSpc>
                <a:spcPct val="100000"/>
              </a:lnSpc>
              <a:spcAft>
                <a:spcPts val="601"/>
              </a:spcAft>
            </a:pPr>
            <a:endParaRPr b="0" lang="ru-RU" sz="16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Proxy Management</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Enable, disable and delete rules</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Ensure policy enforcement</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Folder Management</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See folder hierarchies</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Copy folder structures</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Report on folder information</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Eliminate unnecessary folders</a:t>
            </a:r>
            <a:endParaRPr b="0" lang="ru-RU" sz="1200" spc="-1" strike="noStrike">
              <a:latin typeface="Arial"/>
            </a:endParaRPr>
          </a:p>
          <a:p>
            <a:pPr marL="171360" indent="-171000">
              <a:lnSpc>
                <a:spcPct val="100000"/>
              </a:lnSpc>
              <a:spcAft>
                <a:spcPts val="601"/>
              </a:spcAft>
              <a:buClr>
                <a:srgbClr val="212e35"/>
              </a:buClr>
              <a:buSzPct val="80000"/>
              <a:buFont typeface="Arial"/>
              <a:buChar char="•"/>
            </a:pPr>
            <a:r>
              <a:rPr b="0" lang="ru-RU" sz="1600" spc="-1" strike="noStrike">
                <a:solidFill>
                  <a:srgbClr val="212e35"/>
                </a:solidFill>
                <a:latin typeface="Calibri"/>
                <a:ea typeface="Arial"/>
              </a:rPr>
              <a:t>System Management</a:t>
            </a:r>
            <a:endParaRPr b="0" lang="ru-RU" sz="16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Complete overview of all users</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FID, Expiration Date, Disables Logins, Visibility, Domain and PO properties</a:t>
            </a:r>
            <a:endParaRPr b="0" lang="ru-RU" sz="1200" spc="-1" strike="noStrike">
              <a:latin typeface="Arial"/>
            </a:endParaRPr>
          </a:p>
          <a:p>
            <a:pPr lvl="1" marL="512640" indent="-169560">
              <a:lnSpc>
                <a:spcPct val="100000"/>
              </a:lnSpc>
              <a:spcAft>
                <a:spcPts val="601"/>
              </a:spcAft>
              <a:buClr>
                <a:srgbClr val="212e35"/>
              </a:buClr>
              <a:buSzPct val="80000"/>
              <a:buFont typeface="Arial"/>
              <a:buChar char="•"/>
            </a:pPr>
            <a:r>
              <a:rPr b="0" lang="ru-RU" sz="1200" spc="-1" strike="noStrike">
                <a:solidFill>
                  <a:srgbClr val="212e35"/>
                </a:solidFill>
                <a:latin typeface="Calibri"/>
                <a:ea typeface="Arial"/>
              </a:rPr>
              <a:t>Print and export</a:t>
            </a:r>
            <a:endParaRPr b="0" lang="ru-RU" sz="1200" spc="-1" strike="noStrike">
              <a:latin typeface="Arial"/>
            </a:endParaRPr>
          </a:p>
          <a:p>
            <a:pPr>
              <a:lnSpc>
                <a:spcPct val="100000"/>
              </a:lnSpc>
              <a:spcAft>
                <a:spcPts val="601"/>
              </a:spcAft>
            </a:pPr>
            <a:endParaRPr b="0" lang="ru-RU" sz="1200" spc="-1" strike="noStrike">
              <a:latin typeface="Arial"/>
            </a:endParaRPr>
          </a:p>
        </p:txBody>
      </p:sp>
      <p:pic>
        <p:nvPicPr>
          <p:cNvPr id="1557" name="Picture 30" descr=""/>
          <p:cNvPicPr/>
          <p:nvPr/>
        </p:nvPicPr>
        <p:blipFill>
          <a:blip r:embed="rId1"/>
          <a:stretch/>
        </p:blipFill>
        <p:spPr>
          <a:xfrm>
            <a:off x="7793640" y="309600"/>
            <a:ext cx="869760" cy="857520"/>
          </a:xfrm>
          <a:prstGeom prst="rect">
            <a:avLst/>
          </a:prstGeom>
          <a:ln>
            <a:noFill/>
          </a:ln>
        </p:spPr>
      </p:pic>
    </p:spTree>
  </p:cSld>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8" name="CustomShape 1"/>
          <p:cNvSpPr/>
          <p:nvPr/>
        </p:nvSpPr>
        <p:spPr>
          <a:xfrm rot="16200000">
            <a:off x="2824920" y="-1395360"/>
            <a:ext cx="3036600" cy="8686440"/>
          </a:xfrm>
          <a:prstGeom prst="rect">
            <a:avLst/>
          </a:prstGeom>
          <a:pattFill prst="ltUpDiag">
            <a:fgClr>
              <a:srgbClr val="acefe7"/>
            </a:fgClr>
            <a:bgClr>
              <a:srgbClr val="ffffff"/>
            </a:bgClr>
          </a:pattFill>
          <a:ln>
            <a:noFill/>
          </a:ln>
        </p:spPr>
        <p:style>
          <a:lnRef idx="2">
            <a:schemeClr val="accent1">
              <a:shade val="50000"/>
            </a:schemeClr>
          </a:lnRef>
          <a:fillRef idx="1">
            <a:schemeClr val="accent1"/>
          </a:fillRef>
          <a:effectRef idx="0">
            <a:schemeClr val="accent1"/>
          </a:effectRef>
          <a:fontRef idx="minor"/>
        </p:style>
      </p:sp>
      <p:sp>
        <p:nvSpPr>
          <p:cNvPr id="1559" name="CustomShape 2"/>
          <p:cNvSpPr/>
          <p:nvPr/>
        </p:nvSpPr>
        <p:spPr>
          <a:xfrm rot="16200000">
            <a:off x="2912760" y="-983880"/>
            <a:ext cx="2928960" cy="7840440"/>
          </a:xfrm>
          <a:prstGeom prst="rect">
            <a:avLst/>
          </a:prstGeom>
          <a:gradFill rotWithShape="0">
            <a:gsLst>
              <a:gs pos="0">
                <a:schemeClr val="accent6"/>
              </a:gs>
              <a:gs pos="50000">
                <a:schemeClr val="accent4">
                  <a:lumMod val="75000"/>
                  <a:alpha val="52000"/>
                </a:schemeClr>
              </a:gs>
              <a:gs pos="91000">
                <a:schemeClr val="accent6">
                  <a:lumMod val="20000"/>
                  <a:lumOff val="80000"/>
                  <a:alpha val="10000"/>
                </a:schemeClr>
              </a:gs>
            </a:gsLst>
            <a:lin ang="10800000"/>
          </a:gradFill>
          <a:ln w="6480">
            <a:noFill/>
          </a:ln>
        </p:spPr>
        <p:style>
          <a:lnRef idx="2">
            <a:schemeClr val="accent1">
              <a:shade val="50000"/>
            </a:schemeClr>
          </a:lnRef>
          <a:fillRef idx="1">
            <a:schemeClr val="accent1"/>
          </a:fillRef>
          <a:effectRef idx="0">
            <a:schemeClr val="accent1"/>
          </a:effectRef>
          <a:fontRef idx="minor"/>
        </p:style>
      </p:sp>
      <p:sp>
        <p:nvSpPr>
          <p:cNvPr id="1560" name="TextShape 3"/>
          <p:cNvSpPr txBox="1"/>
          <p:nvPr/>
        </p:nvSpPr>
        <p:spPr>
          <a:xfrm>
            <a:off x="709920" y="321840"/>
            <a:ext cx="7733520" cy="730800"/>
          </a:xfrm>
          <a:prstGeom prst="rect">
            <a:avLst/>
          </a:prstGeom>
          <a:noFill/>
          <a:ln>
            <a:noFill/>
          </a:ln>
        </p:spPr>
        <p:txBody>
          <a:bodyPr>
            <a:normAutofit/>
          </a:bodyPr>
          <a:p>
            <a:pPr>
              <a:lnSpc>
                <a:spcPct val="90000"/>
              </a:lnSpc>
            </a:pPr>
            <a:r>
              <a:rPr b="1" lang="en-US" sz="2700" spc="-1" strike="noStrike">
                <a:solidFill>
                  <a:srgbClr val="212e35"/>
                </a:solidFill>
                <a:latin typeface="Calibri"/>
              </a:rPr>
              <a:t>Micro Focus Vibe</a:t>
            </a:r>
            <a:r>
              <a:rPr b="1" lang="en-US" sz="1600" spc="-1" strike="noStrike" baseline="96000">
                <a:solidFill>
                  <a:srgbClr val="212e35"/>
                </a:solidFill>
                <a:latin typeface="Calibri"/>
              </a:rPr>
              <a:t>®</a:t>
            </a:r>
            <a:br/>
            <a:r>
              <a:rPr b="1" lang="en-US" sz="1800" spc="-1" strike="noStrike">
                <a:solidFill>
                  <a:srgbClr val="212e35"/>
                </a:solidFill>
                <a:latin typeface="Calibri"/>
              </a:rPr>
              <a:t>Next Generation Collaboration Platform</a:t>
            </a:r>
            <a:endParaRPr b="0" lang="en-US" sz="1800" spc="-1" strike="noStrike">
              <a:solidFill>
                <a:srgbClr val="212e35"/>
              </a:solidFill>
              <a:latin typeface="Calibri"/>
            </a:endParaRPr>
          </a:p>
        </p:txBody>
      </p:sp>
      <p:sp>
        <p:nvSpPr>
          <p:cNvPr id="1561" name="CustomShape 4"/>
          <p:cNvSpPr/>
          <p:nvPr/>
        </p:nvSpPr>
        <p:spPr>
          <a:xfrm>
            <a:off x="1219320" y="1575360"/>
            <a:ext cx="2559240" cy="3053520"/>
          </a:xfrm>
          <a:prstGeom prst="rect">
            <a:avLst/>
          </a:prstGeom>
          <a:noFill/>
          <a:ln>
            <a:noFill/>
          </a:ln>
        </p:spPr>
        <p:style>
          <a:lnRef idx="0"/>
          <a:fillRef idx="0"/>
          <a:effectRef idx="0"/>
          <a:fontRef idx="minor"/>
        </p:style>
        <p:txBody>
          <a:bodyPr lIns="90000" rIns="90000" tIns="45000" bIns="45000"/>
          <a:p>
            <a:pPr>
              <a:lnSpc>
                <a:spcPts val="1324"/>
              </a:lnSpc>
              <a:spcAft>
                <a:spcPts val="1199"/>
              </a:spcAft>
            </a:pPr>
            <a:r>
              <a:rPr b="1" lang="ru-RU" sz="1600" spc="-1" strike="noStrike">
                <a:solidFill>
                  <a:srgbClr val="3c3c41"/>
                </a:solidFill>
                <a:latin typeface="Calibri"/>
                <a:ea typeface="Arial"/>
              </a:rPr>
              <a:t>Document Management</a:t>
            </a:r>
            <a:endParaRPr b="0" lang="ru-RU" sz="1600" spc="-1" strike="noStrike">
              <a:latin typeface="Arial"/>
            </a:endParaRPr>
          </a:p>
          <a:p>
            <a:pPr>
              <a:lnSpc>
                <a:spcPts val="1324"/>
              </a:lnSpc>
              <a:spcAft>
                <a:spcPts val="1199"/>
              </a:spcAft>
            </a:pPr>
            <a:endParaRPr b="0" lang="ru-RU" sz="1600" spc="-1" strike="noStrike">
              <a:latin typeface="Arial"/>
            </a:endParaRPr>
          </a:p>
          <a:p>
            <a:pPr>
              <a:lnSpc>
                <a:spcPts val="1324"/>
              </a:lnSpc>
              <a:spcAft>
                <a:spcPts val="1199"/>
              </a:spcAft>
            </a:pPr>
            <a:r>
              <a:rPr b="1" lang="ru-RU" sz="1600" spc="-1" strike="noStrike">
                <a:solidFill>
                  <a:srgbClr val="3c3c41"/>
                </a:solidFill>
                <a:latin typeface="Calibri"/>
                <a:ea typeface="Arial"/>
              </a:rPr>
              <a:t>Project Collaboration</a:t>
            </a:r>
            <a:endParaRPr b="0" lang="ru-RU" sz="1600" spc="-1" strike="noStrike">
              <a:latin typeface="Arial"/>
            </a:endParaRPr>
          </a:p>
          <a:p>
            <a:pPr>
              <a:lnSpc>
                <a:spcPts val="1324"/>
              </a:lnSpc>
              <a:spcAft>
                <a:spcPts val="1199"/>
              </a:spcAft>
            </a:pPr>
            <a:endParaRPr b="0" lang="ru-RU" sz="1600" spc="-1" strike="noStrike">
              <a:latin typeface="Arial"/>
            </a:endParaRPr>
          </a:p>
          <a:p>
            <a:pPr>
              <a:lnSpc>
                <a:spcPts val="1324"/>
              </a:lnSpc>
              <a:spcAft>
                <a:spcPts val="1199"/>
              </a:spcAft>
            </a:pPr>
            <a:r>
              <a:rPr b="1" lang="ru-RU" sz="1600" spc="-1" strike="noStrike">
                <a:solidFill>
                  <a:srgbClr val="3c3c41"/>
                </a:solidFill>
                <a:latin typeface="Calibri"/>
                <a:ea typeface="Arial"/>
              </a:rPr>
              <a:t>Collaborative Intranets</a:t>
            </a:r>
            <a:endParaRPr b="0" lang="ru-RU" sz="1600" spc="-1" strike="noStrike">
              <a:latin typeface="Arial"/>
            </a:endParaRPr>
          </a:p>
          <a:p>
            <a:pPr>
              <a:lnSpc>
                <a:spcPts val="1324"/>
              </a:lnSpc>
              <a:spcAft>
                <a:spcPts val="1199"/>
              </a:spcAft>
            </a:pPr>
            <a:endParaRPr b="0" lang="ru-RU" sz="1600" spc="-1" strike="noStrike">
              <a:latin typeface="Arial"/>
            </a:endParaRPr>
          </a:p>
          <a:p>
            <a:pPr>
              <a:lnSpc>
                <a:spcPts val="1324"/>
              </a:lnSpc>
              <a:spcAft>
                <a:spcPts val="1199"/>
              </a:spcAft>
            </a:pPr>
            <a:r>
              <a:rPr b="1" lang="ru-RU" sz="1600" spc="-1" strike="noStrike">
                <a:solidFill>
                  <a:srgbClr val="3c3c41"/>
                </a:solidFill>
                <a:latin typeface="Calibri"/>
                <a:ea typeface="Arial"/>
              </a:rPr>
              <a:t>Knowledge Repository</a:t>
            </a:r>
            <a:endParaRPr b="0" lang="ru-RU" sz="1600" spc="-1" strike="noStrike">
              <a:latin typeface="Arial"/>
            </a:endParaRPr>
          </a:p>
          <a:p>
            <a:pPr>
              <a:lnSpc>
                <a:spcPts val="1324"/>
              </a:lnSpc>
              <a:spcAft>
                <a:spcPts val="1199"/>
              </a:spcAft>
            </a:pPr>
            <a:endParaRPr b="0" lang="ru-RU" sz="1600" spc="-1" strike="noStrike">
              <a:latin typeface="Arial"/>
            </a:endParaRPr>
          </a:p>
          <a:p>
            <a:pPr>
              <a:lnSpc>
                <a:spcPts val="1324"/>
              </a:lnSpc>
              <a:spcAft>
                <a:spcPts val="1199"/>
              </a:spcAft>
            </a:pPr>
            <a:r>
              <a:rPr b="1" lang="ru-RU" sz="1600" spc="-1" strike="noStrike">
                <a:solidFill>
                  <a:srgbClr val="3c3c41"/>
                </a:solidFill>
                <a:latin typeface="Calibri"/>
                <a:ea typeface="Arial"/>
              </a:rPr>
              <a:t>Process Automation</a:t>
            </a:r>
            <a:endParaRPr b="0" lang="ru-RU" sz="1600" spc="-1" strike="noStrike">
              <a:latin typeface="Arial"/>
            </a:endParaRPr>
          </a:p>
        </p:txBody>
      </p:sp>
      <p:sp>
        <p:nvSpPr>
          <p:cNvPr id="1562" name="CustomShape 5"/>
          <p:cNvSpPr/>
          <p:nvPr/>
        </p:nvSpPr>
        <p:spPr>
          <a:xfrm>
            <a:off x="3886200" y="1523880"/>
            <a:ext cx="4411440" cy="3053520"/>
          </a:xfrm>
          <a:prstGeom prst="rect">
            <a:avLst/>
          </a:prstGeom>
          <a:noFill/>
          <a:ln>
            <a:noFill/>
          </a:ln>
        </p:spPr>
        <p:style>
          <a:lnRef idx="0"/>
          <a:fillRef idx="0"/>
          <a:effectRef idx="0"/>
          <a:fontRef idx="minor"/>
        </p:style>
        <p:txBody>
          <a:bodyPr lIns="90000" rIns="90000" tIns="45000" bIns="45000"/>
          <a:p>
            <a:pPr>
              <a:lnSpc>
                <a:spcPct val="100000"/>
              </a:lnSpc>
              <a:spcAft>
                <a:spcPts val="1199"/>
              </a:spcAft>
            </a:pPr>
            <a:r>
              <a:rPr b="0" lang="ru-RU" sz="1200" spc="-1" strike="noStrike">
                <a:solidFill>
                  <a:srgbClr val="ffffff"/>
                </a:solidFill>
                <a:latin typeface="Calibri"/>
                <a:ea typeface="Arial"/>
              </a:rPr>
              <a:t>Versioning, sharing, approval, lifecycle, search</a:t>
            </a:r>
            <a:endParaRPr b="0" lang="ru-RU" sz="1200" spc="-1" strike="noStrike">
              <a:latin typeface="Arial"/>
            </a:endParaRPr>
          </a:p>
          <a:p>
            <a:pPr>
              <a:lnSpc>
                <a:spcPts val="99"/>
              </a:lnSpc>
              <a:spcAft>
                <a:spcPts val="1199"/>
              </a:spcAft>
            </a:pPr>
            <a:endParaRPr b="0" lang="ru-RU" sz="1200" spc="-1" strike="noStrike">
              <a:latin typeface="Arial"/>
            </a:endParaRPr>
          </a:p>
          <a:p>
            <a:pPr>
              <a:lnSpc>
                <a:spcPct val="100000"/>
              </a:lnSpc>
              <a:spcAft>
                <a:spcPts val="1199"/>
              </a:spcAft>
            </a:pPr>
            <a:r>
              <a:rPr b="0" lang="ru-RU" sz="1200" spc="-1" strike="noStrike">
                <a:solidFill>
                  <a:srgbClr val="ffffff"/>
                </a:solidFill>
                <a:latin typeface="Calibri"/>
                <a:ea typeface="Arial"/>
              </a:rPr>
              <a:t>Tasks, calendars, security, one place, awareness, retention, internal/external users, apps and processes, templates/reuse</a:t>
            </a:r>
            <a:endParaRPr b="0" lang="ru-RU" sz="1200" spc="-1" strike="noStrike">
              <a:latin typeface="Arial"/>
            </a:endParaRPr>
          </a:p>
          <a:p>
            <a:pPr>
              <a:lnSpc>
                <a:spcPct val="100000"/>
              </a:lnSpc>
              <a:spcAft>
                <a:spcPts val="1199"/>
              </a:spcAft>
            </a:pPr>
            <a:endParaRPr b="0" lang="ru-RU" sz="1200" spc="-1" strike="noStrike">
              <a:latin typeface="Arial"/>
            </a:endParaRPr>
          </a:p>
          <a:p>
            <a:pPr>
              <a:lnSpc>
                <a:spcPct val="100000"/>
              </a:lnSpc>
              <a:spcAft>
                <a:spcPts val="1199"/>
              </a:spcAft>
            </a:pPr>
            <a:r>
              <a:rPr b="0" lang="ru-RU" sz="1200" spc="-1" strike="noStrike">
                <a:solidFill>
                  <a:srgbClr val="ffffff"/>
                </a:solidFill>
                <a:latin typeface="Calibri"/>
                <a:ea typeface="Arial"/>
              </a:rPr>
              <a:t>Collaborative, user control and contribution, flexible, branding, awareness, social</a:t>
            </a:r>
            <a:endParaRPr b="0" lang="ru-RU" sz="1200" spc="-1" strike="noStrike">
              <a:latin typeface="Arial"/>
            </a:endParaRPr>
          </a:p>
          <a:p>
            <a:pPr>
              <a:lnSpc>
                <a:spcPts val="99"/>
              </a:lnSpc>
              <a:spcAft>
                <a:spcPts val="1199"/>
              </a:spcAft>
            </a:pPr>
            <a:endParaRPr b="0" lang="ru-RU" sz="1200" spc="-1" strike="noStrike">
              <a:latin typeface="Arial"/>
            </a:endParaRPr>
          </a:p>
          <a:p>
            <a:pPr>
              <a:lnSpc>
                <a:spcPct val="100000"/>
              </a:lnSpc>
              <a:spcAft>
                <a:spcPts val="1199"/>
              </a:spcAft>
            </a:pPr>
            <a:r>
              <a:rPr b="0" lang="ru-RU" sz="1200" spc="-1" strike="noStrike">
                <a:solidFill>
                  <a:srgbClr val="ffffff"/>
                </a:solidFill>
                <a:latin typeface="Calibri"/>
                <a:ea typeface="Arial"/>
              </a:rPr>
              <a:t>Depth: wiki, blog, discussion, files, tasks, calendars, images, custom forms, 400+ file types</a:t>
            </a:r>
            <a:endParaRPr b="0" lang="ru-RU" sz="1200" spc="-1" strike="noStrike">
              <a:latin typeface="Arial"/>
            </a:endParaRPr>
          </a:p>
          <a:p>
            <a:pPr>
              <a:lnSpc>
                <a:spcPts val="99"/>
              </a:lnSpc>
              <a:spcAft>
                <a:spcPts val="1199"/>
              </a:spcAft>
            </a:pPr>
            <a:endParaRPr b="0" lang="ru-RU" sz="1200" spc="-1" strike="noStrike">
              <a:latin typeface="Arial"/>
            </a:endParaRPr>
          </a:p>
          <a:p>
            <a:pPr>
              <a:lnSpc>
                <a:spcPct val="100000"/>
              </a:lnSpc>
              <a:spcAft>
                <a:spcPts val="1199"/>
              </a:spcAft>
            </a:pPr>
            <a:r>
              <a:rPr b="0" lang="ru-RU" sz="1200" spc="-1" strike="noStrike">
                <a:solidFill>
                  <a:srgbClr val="ffffff"/>
                </a:solidFill>
                <a:latin typeface="Calibri"/>
                <a:ea typeface="Arial"/>
              </a:rPr>
              <a:t>Advanced and simple workflows, custom forms</a:t>
            </a:r>
            <a:endParaRPr b="0" lang="ru-RU" sz="1200" spc="-1" strike="noStrike">
              <a:latin typeface="Arial"/>
            </a:endParaRPr>
          </a:p>
        </p:txBody>
      </p:sp>
      <p:pic>
        <p:nvPicPr>
          <p:cNvPr id="1563" name="Picture 1" descr=""/>
          <p:cNvPicPr/>
          <p:nvPr/>
        </p:nvPicPr>
        <p:blipFill>
          <a:blip r:embed="rId1"/>
          <a:stretch/>
        </p:blipFill>
        <p:spPr>
          <a:xfrm>
            <a:off x="609480" y="1501920"/>
            <a:ext cx="352800" cy="459720"/>
          </a:xfrm>
          <a:prstGeom prst="rect">
            <a:avLst/>
          </a:prstGeom>
          <a:ln>
            <a:noFill/>
          </a:ln>
        </p:spPr>
      </p:pic>
      <p:pic>
        <p:nvPicPr>
          <p:cNvPr id="1564" name="Picture 2" descr=""/>
          <p:cNvPicPr/>
          <p:nvPr/>
        </p:nvPicPr>
        <p:blipFill>
          <a:blip r:embed="rId2"/>
          <a:stretch/>
        </p:blipFill>
        <p:spPr>
          <a:xfrm>
            <a:off x="533520" y="2172240"/>
            <a:ext cx="460440" cy="313920"/>
          </a:xfrm>
          <a:prstGeom prst="rect">
            <a:avLst/>
          </a:prstGeom>
          <a:ln>
            <a:noFill/>
          </a:ln>
        </p:spPr>
      </p:pic>
      <p:pic>
        <p:nvPicPr>
          <p:cNvPr id="1565" name="Picture 3" descr=""/>
          <p:cNvPicPr/>
          <p:nvPr/>
        </p:nvPicPr>
        <p:blipFill>
          <a:blip r:embed="rId3"/>
          <a:stretch/>
        </p:blipFill>
        <p:spPr>
          <a:xfrm>
            <a:off x="609480" y="2697120"/>
            <a:ext cx="329040" cy="408600"/>
          </a:xfrm>
          <a:prstGeom prst="rect">
            <a:avLst/>
          </a:prstGeom>
          <a:ln>
            <a:noFill/>
          </a:ln>
        </p:spPr>
      </p:pic>
      <p:pic>
        <p:nvPicPr>
          <p:cNvPr id="1566" name="Picture 5" descr=""/>
          <p:cNvPicPr/>
          <p:nvPr/>
        </p:nvPicPr>
        <p:blipFill>
          <a:blip r:embed="rId4"/>
          <a:stretch/>
        </p:blipFill>
        <p:spPr>
          <a:xfrm>
            <a:off x="533520" y="3943440"/>
            <a:ext cx="450000" cy="408960"/>
          </a:xfrm>
          <a:prstGeom prst="rect">
            <a:avLst/>
          </a:prstGeom>
          <a:ln>
            <a:noFill/>
          </a:ln>
        </p:spPr>
      </p:pic>
      <p:pic>
        <p:nvPicPr>
          <p:cNvPr id="1567" name="Picture 6" descr=""/>
          <p:cNvPicPr/>
          <p:nvPr/>
        </p:nvPicPr>
        <p:blipFill>
          <a:blip r:embed="rId5"/>
          <a:stretch/>
        </p:blipFill>
        <p:spPr>
          <a:xfrm>
            <a:off x="533520" y="3316320"/>
            <a:ext cx="459720" cy="416520"/>
          </a:xfrm>
          <a:prstGeom prst="rect">
            <a:avLst/>
          </a:prstGeom>
          <a:ln>
            <a:noFill/>
          </a:ln>
        </p:spPr>
      </p:pic>
      <p:sp>
        <p:nvSpPr>
          <p:cNvPr id="1568" name="CustomShape 6"/>
          <p:cNvSpPr/>
          <p:nvPr/>
        </p:nvSpPr>
        <p:spPr>
          <a:xfrm rot="5400000">
            <a:off x="7027920" y="2741400"/>
            <a:ext cx="2928960" cy="388440"/>
          </a:xfrm>
          <a:prstGeom prst="roundRect">
            <a:avLst>
              <a:gd name="adj" fmla="val 0"/>
            </a:avLst>
          </a:prstGeom>
          <a:solidFill>
            <a:schemeClr val="accent3">
              <a:lumMod val="50000"/>
            </a:schemeClr>
          </a:solidFill>
          <a:ln w="6480">
            <a:noFill/>
          </a:ln>
        </p:spPr>
        <p:style>
          <a:lnRef idx="0"/>
          <a:fillRef idx="0"/>
          <a:effectRef idx="0"/>
          <a:fontRef idx="minor"/>
        </p:style>
        <p:txBody>
          <a:bodyPr lIns="137160" rIns="68760" tIns="34200" bIns="34200" anchor="ctr"/>
          <a:p>
            <a:pPr algn="ctr">
              <a:lnSpc>
                <a:spcPct val="100000"/>
              </a:lnSpc>
              <a:spcAft>
                <a:spcPts val="901"/>
              </a:spcAft>
            </a:pPr>
            <a:r>
              <a:rPr b="1" lang="ru-RU" sz="1350" spc="-1" strike="noStrike">
                <a:solidFill>
                  <a:srgbClr val="ffffff"/>
                </a:solidFill>
                <a:latin typeface="Calibri"/>
              </a:rPr>
              <a:t>M O B I L E    A C C E S S</a:t>
            </a:r>
            <a:endParaRPr b="0" lang="ru-RU" sz="1350" spc="-1" strike="noStrike">
              <a:latin typeface="Arial"/>
            </a:endParaRPr>
          </a:p>
        </p:txBody>
      </p:sp>
      <p:grpSp>
        <p:nvGrpSpPr>
          <p:cNvPr id="1569" name="Group 7"/>
          <p:cNvGrpSpPr/>
          <p:nvPr/>
        </p:nvGrpSpPr>
        <p:grpSpPr>
          <a:xfrm>
            <a:off x="7831440" y="298080"/>
            <a:ext cx="822600" cy="822600"/>
            <a:chOff x="7831440" y="298080"/>
            <a:chExt cx="822600" cy="822600"/>
          </a:xfrm>
        </p:grpSpPr>
        <p:sp>
          <p:nvSpPr>
            <p:cNvPr id="1570" name="CustomShape 8"/>
            <p:cNvSpPr/>
            <p:nvPr/>
          </p:nvSpPr>
          <p:spPr>
            <a:xfrm>
              <a:off x="7831440" y="298080"/>
              <a:ext cx="822600" cy="822600"/>
            </a:xfrm>
            <a:prstGeom prst="ellipse">
              <a:avLst/>
            </a:prstGeom>
            <a:solidFill>
              <a:srgbClr val="0078f0"/>
            </a:solidFill>
            <a:ln>
              <a:noFill/>
            </a:ln>
          </p:spPr>
          <p:style>
            <a:lnRef idx="0"/>
            <a:fillRef idx="0"/>
            <a:effectRef idx="0"/>
            <a:fontRef idx="minor"/>
          </p:style>
        </p:sp>
        <p:sp>
          <p:nvSpPr>
            <p:cNvPr id="1571" name="CustomShape 9"/>
            <p:cNvSpPr/>
            <p:nvPr/>
          </p:nvSpPr>
          <p:spPr>
            <a:xfrm>
              <a:off x="8188560" y="657360"/>
              <a:ext cx="108720" cy="106560"/>
            </a:xfrm>
            <a:custGeom>
              <a:avLst/>
              <a:gdLst/>
              <a:ahLst/>
              <a:rect l="l" t="t" r="r" b="b"/>
              <a:pathLst>
                <a:path w="38" h="37">
                  <a:moveTo>
                    <a:pt x="19" y="0"/>
                  </a:moveTo>
                  <a:cubicBezTo>
                    <a:pt x="13" y="0"/>
                    <a:pt x="7" y="3"/>
                    <a:pt x="3" y="8"/>
                  </a:cubicBezTo>
                  <a:cubicBezTo>
                    <a:pt x="1" y="11"/>
                    <a:pt x="0" y="15"/>
                    <a:pt x="0" y="18"/>
                  </a:cubicBezTo>
                  <a:cubicBezTo>
                    <a:pt x="0" y="29"/>
                    <a:pt x="9" y="37"/>
                    <a:pt x="19" y="37"/>
                  </a:cubicBezTo>
                  <a:cubicBezTo>
                    <a:pt x="30" y="37"/>
                    <a:pt x="38" y="29"/>
                    <a:pt x="38" y="18"/>
                  </a:cubicBezTo>
                  <a:cubicBezTo>
                    <a:pt x="38" y="8"/>
                    <a:pt x="30" y="0"/>
                    <a:pt x="19" y="0"/>
                  </a:cubicBezTo>
                  <a:close/>
                  <a:moveTo>
                    <a:pt x="19" y="31"/>
                  </a:moveTo>
                  <a:cubicBezTo>
                    <a:pt x="12" y="31"/>
                    <a:pt x="6" y="26"/>
                    <a:pt x="6" y="18"/>
                  </a:cubicBezTo>
                  <a:cubicBezTo>
                    <a:pt x="6" y="16"/>
                    <a:pt x="7" y="13"/>
                    <a:pt x="8" y="11"/>
                  </a:cubicBezTo>
                  <a:cubicBezTo>
                    <a:pt x="11" y="8"/>
                    <a:pt x="15" y="6"/>
                    <a:pt x="19" y="6"/>
                  </a:cubicBezTo>
                  <a:cubicBezTo>
                    <a:pt x="26" y="6"/>
                    <a:pt x="32" y="11"/>
                    <a:pt x="32" y="18"/>
                  </a:cubicBezTo>
                  <a:cubicBezTo>
                    <a:pt x="32" y="26"/>
                    <a:pt x="26" y="31"/>
                    <a:pt x="19" y="31"/>
                  </a:cubicBezTo>
                  <a:close/>
                </a:path>
              </a:pathLst>
            </a:custGeom>
            <a:solidFill>
              <a:srgbClr val="ffffff"/>
            </a:solidFill>
            <a:ln>
              <a:noFill/>
            </a:ln>
          </p:spPr>
          <p:style>
            <a:lnRef idx="0"/>
            <a:fillRef idx="0"/>
            <a:effectRef idx="0"/>
            <a:fontRef idx="minor"/>
          </p:style>
        </p:sp>
        <p:sp>
          <p:nvSpPr>
            <p:cNvPr id="1572" name="CustomShape 10"/>
            <p:cNvSpPr/>
            <p:nvPr/>
          </p:nvSpPr>
          <p:spPr>
            <a:xfrm>
              <a:off x="8118000" y="582480"/>
              <a:ext cx="249840" cy="254160"/>
            </a:xfrm>
            <a:custGeom>
              <a:avLst/>
              <a:gdLst/>
              <a:ahLst/>
              <a:rect l="l" t="t" r="r" b="b"/>
              <a:pathLst>
                <a:path w="88" h="89">
                  <a:moveTo>
                    <a:pt x="44" y="0"/>
                  </a:moveTo>
                  <a:cubicBezTo>
                    <a:pt x="23" y="0"/>
                    <a:pt x="5" y="15"/>
                    <a:pt x="1" y="35"/>
                  </a:cubicBezTo>
                  <a:cubicBezTo>
                    <a:pt x="0" y="38"/>
                    <a:pt x="0" y="41"/>
                    <a:pt x="0" y="44"/>
                  </a:cubicBezTo>
                  <a:cubicBezTo>
                    <a:pt x="0" y="69"/>
                    <a:pt x="20" y="89"/>
                    <a:pt x="44" y="89"/>
                  </a:cubicBezTo>
                  <a:cubicBezTo>
                    <a:pt x="68" y="89"/>
                    <a:pt x="88" y="69"/>
                    <a:pt x="88" y="44"/>
                  </a:cubicBezTo>
                  <a:cubicBezTo>
                    <a:pt x="88" y="20"/>
                    <a:pt x="68" y="0"/>
                    <a:pt x="44" y="0"/>
                  </a:cubicBezTo>
                  <a:close/>
                  <a:moveTo>
                    <a:pt x="44" y="83"/>
                  </a:moveTo>
                  <a:cubicBezTo>
                    <a:pt x="23" y="83"/>
                    <a:pt x="6" y="66"/>
                    <a:pt x="6" y="44"/>
                  </a:cubicBezTo>
                  <a:cubicBezTo>
                    <a:pt x="6" y="42"/>
                    <a:pt x="6" y="39"/>
                    <a:pt x="7" y="36"/>
                  </a:cubicBezTo>
                  <a:cubicBezTo>
                    <a:pt x="11" y="19"/>
                    <a:pt x="26" y="6"/>
                    <a:pt x="44" y="6"/>
                  </a:cubicBezTo>
                  <a:cubicBezTo>
                    <a:pt x="65" y="6"/>
                    <a:pt x="82" y="23"/>
                    <a:pt x="82" y="44"/>
                  </a:cubicBezTo>
                  <a:cubicBezTo>
                    <a:pt x="82" y="66"/>
                    <a:pt x="65" y="83"/>
                    <a:pt x="44" y="83"/>
                  </a:cubicBezTo>
                  <a:close/>
                </a:path>
              </a:pathLst>
            </a:custGeom>
            <a:solidFill>
              <a:srgbClr val="ffffff"/>
            </a:solidFill>
            <a:ln>
              <a:noFill/>
            </a:ln>
          </p:spPr>
          <p:style>
            <a:lnRef idx="0"/>
            <a:fillRef idx="0"/>
            <a:effectRef idx="0"/>
            <a:fontRef idx="minor"/>
          </p:style>
        </p:sp>
        <p:sp>
          <p:nvSpPr>
            <p:cNvPr id="1573" name="CustomShape 11"/>
            <p:cNvSpPr/>
            <p:nvPr/>
          </p:nvSpPr>
          <p:spPr>
            <a:xfrm>
              <a:off x="8040960" y="509760"/>
              <a:ext cx="403560" cy="401400"/>
            </a:xfrm>
            <a:custGeom>
              <a:avLst/>
              <a:gdLst/>
              <a:ahLst/>
              <a:rect l="l" t="t" r="r" b="b"/>
              <a:pathLst>
                <a:path w="142" h="141">
                  <a:moveTo>
                    <a:pt x="71" y="0"/>
                  </a:moveTo>
                  <a:cubicBezTo>
                    <a:pt x="39" y="0"/>
                    <a:pt x="11" y="21"/>
                    <a:pt x="3" y="52"/>
                  </a:cubicBezTo>
                  <a:cubicBezTo>
                    <a:pt x="2" y="55"/>
                    <a:pt x="1" y="58"/>
                    <a:pt x="1" y="61"/>
                  </a:cubicBezTo>
                  <a:cubicBezTo>
                    <a:pt x="1" y="64"/>
                    <a:pt x="0" y="67"/>
                    <a:pt x="0" y="70"/>
                  </a:cubicBezTo>
                  <a:cubicBezTo>
                    <a:pt x="0" y="109"/>
                    <a:pt x="32" y="141"/>
                    <a:pt x="71" y="141"/>
                  </a:cubicBezTo>
                  <a:cubicBezTo>
                    <a:pt x="110" y="141"/>
                    <a:pt x="142" y="109"/>
                    <a:pt x="142" y="70"/>
                  </a:cubicBezTo>
                  <a:cubicBezTo>
                    <a:pt x="142" y="31"/>
                    <a:pt x="110" y="0"/>
                    <a:pt x="71" y="0"/>
                  </a:cubicBezTo>
                  <a:close/>
                  <a:moveTo>
                    <a:pt x="71" y="135"/>
                  </a:moveTo>
                  <a:cubicBezTo>
                    <a:pt x="35" y="135"/>
                    <a:pt x="6" y="106"/>
                    <a:pt x="6" y="70"/>
                  </a:cubicBezTo>
                  <a:cubicBezTo>
                    <a:pt x="6" y="68"/>
                    <a:pt x="7" y="65"/>
                    <a:pt x="7" y="62"/>
                  </a:cubicBezTo>
                  <a:cubicBezTo>
                    <a:pt x="7" y="59"/>
                    <a:pt x="8" y="56"/>
                    <a:pt x="8" y="54"/>
                  </a:cubicBezTo>
                  <a:cubicBezTo>
                    <a:pt x="16" y="25"/>
                    <a:pt x="42" y="6"/>
                    <a:pt x="71" y="6"/>
                  </a:cubicBezTo>
                  <a:cubicBezTo>
                    <a:pt x="107" y="6"/>
                    <a:pt x="136" y="35"/>
                    <a:pt x="136" y="70"/>
                  </a:cubicBezTo>
                  <a:cubicBezTo>
                    <a:pt x="136" y="106"/>
                    <a:pt x="107" y="135"/>
                    <a:pt x="71" y="135"/>
                  </a:cubicBezTo>
                  <a:close/>
                </a:path>
              </a:pathLst>
            </a:custGeom>
            <a:solidFill>
              <a:srgbClr val="ffffff"/>
            </a:solidFill>
            <a:ln>
              <a:noFill/>
            </a:ln>
          </p:spPr>
          <p:style>
            <a:lnRef idx="0"/>
            <a:fillRef idx="0"/>
            <a:effectRef idx="0"/>
            <a:fontRef idx="minor"/>
          </p:style>
        </p:sp>
      </p:grpSp>
    </p:spTree>
  </p:cSld>
  <p:transition spd="med" advTm="60000">
    <p:fade/>
  </p:transition>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4" name="TextShape 1"/>
          <p:cNvSpPr txBox="1"/>
          <p:nvPr/>
        </p:nvSpPr>
        <p:spPr>
          <a:xfrm>
            <a:off x="274320" y="3550320"/>
            <a:ext cx="5923080" cy="1103400"/>
          </a:xfrm>
          <a:prstGeom prst="rect">
            <a:avLst/>
          </a:prstGeom>
          <a:noFill/>
          <a:ln>
            <a:noFill/>
          </a:ln>
        </p:spPr>
        <p:txBody>
          <a:bodyPr anchor="ctr">
            <a:normAutofit/>
          </a:bodyPr>
          <a:p>
            <a:pPr>
              <a:lnSpc>
                <a:spcPct val="100000"/>
              </a:lnSpc>
            </a:pPr>
            <a:r>
              <a:rPr b="1" lang="en-US" sz="3600" spc="-1" strike="noStrike">
                <a:solidFill>
                  <a:srgbClr val="ffffff"/>
                </a:solidFill>
                <a:latin typeface="Calibri"/>
              </a:rPr>
              <a:t>Making GroupWise Even Better:</a:t>
            </a:r>
            <a:br/>
            <a:r>
              <a:rPr b="1" lang="en-US" sz="3600" spc="-1" strike="noStrike">
                <a:solidFill>
                  <a:srgbClr val="ffffff"/>
                </a:solidFill>
                <a:latin typeface="Calibri"/>
              </a:rPr>
              <a:t>Looking Forward</a:t>
            </a:r>
            <a:endParaRPr b="0" lang="en-US" sz="3600" spc="-1" strike="noStrike">
              <a:solidFill>
                <a:srgbClr val="212e35"/>
              </a:solidFill>
              <a:latin typeface="Calibri"/>
            </a:endParaRPr>
          </a:p>
        </p:txBody>
      </p:sp>
    </p:spTree>
  </p:cSld>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5" name="CustomShape 1"/>
          <p:cNvSpPr/>
          <p:nvPr/>
        </p:nvSpPr>
        <p:spPr>
          <a:xfrm rot="16200000">
            <a:off x="5410800" y="743760"/>
            <a:ext cx="4493880" cy="2971440"/>
          </a:xfrm>
          <a:prstGeom prst="rect">
            <a:avLst/>
          </a:prstGeom>
          <a:gradFill rotWithShape="0">
            <a:gsLst>
              <a:gs pos="0">
                <a:schemeClr val="accent5"/>
              </a:gs>
              <a:gs pos="50000">
                <a:schemeClr val="accent5">
                  <a:lumMod val="40000"/>
                  <a:lumOff val="60000"/>
                </a:schemeClr>
              </a:gs>
              <a:gs pos="100000">
                <a:schemeClr val="accent5">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576"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Collaboration Vision and Strategy</a:t>
            </a:r>
            <a:br/>
            <a:r>
              <a:rPr b="1" lang="en-US" sz="1800" spc="-1" strike="noStrike">
                <a:solidFill>
                  <a:srgbClr val="212e35"/>
                </a:solidFill>
                <a:latin typeface="Calibri"/>
              </a:rPr>
              <a:t>What’s Micro Focus’s Direction?</a:t>
            </a:r>
            <a:endParaRPr b="0" lang="en-US" sz="1800" spc="-1" strike="noStrike">
              <a:solidFill>
                <a:srgbClr val="212e35"/>
              </a:solidFill>
              <a:latin typeface="Calibri"/>
            </a:endParaRPr>
          </a:p>
        </p:txBody>
      </p:sp>
      <p:sp>
        <p:nvSpPr>
          <p:cNvPr id="1577" name="CustomShape 3"/>
          <p:cNvSpPr/>
          <p:nvPr/>
        </p:nvSpPr>
        <p:spPr>
          <a:xfrm>
            <a:off x="457200" y="1352520"/>
            <a:ext cx="2590560" cy="3123720"/>
          </a:xfrm>
          <a:prstGeom prst="roundRect">
            <a:avLst>
              <a:gd name="adj" fmla="val 7138"/>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p:style>
      </p:sp>
      <p:sp>
        <p:nvSpPr>
          <p:cNvPr id="1578" name="CustomShape 4"/>
          <p:cNvSpPr/>
          <p:nvPr/>
        </p:nvSpPr>
        <p:spPr>
          <a:xfrm>
            <a:off x="6095880" y="1352520"/>
            <a:ext cx="2590560" cy="3123720"/>
          </a:xfrm>
          <a:prstGeom prst="roundRect">
            <a:avLst>
              <a:gd name="adj" fmla="val 7138"/>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1579" name="CustomShape 5"/>
          <p:cNvSpPr/>
          <p:nvPr/>
        </p:nvSpPr>
        <p:spPr>
          <a:xfrm>
            <a:off x="3276720" y="1352520"/>
            <a:ext cx="2590560" cy="3123720"/>
          </a:xfrm>
          <a:prstGeom prst="roundRect">
            <a:avLst>
              <a:gd name="adj" fmla="val 7843"/>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p:style>
      </p:sp>
      <p:pic>
        <p:nvPicPr>
          <p:cNvPr id="1580" name="Picture 3" descr=""/>
          <p:cNvPicPr/>
          <p:nvPr/>
        </p:nvPicPr>
        <p:blipFill>
          <a:blip r:embed="rId1"/>
          <a:stretch/>
        </p:blipFill>
        <p:spPr>
          <a:xfrm>
            <a:off x="468000" y="1352520"/>
            <a:ext cx="810360" cy="810360"/>
          </a:xfrm>
          <a:prstGeom prst="rect">
            <a:avLst/>
          </a:prstGeom>
          <a:ln>
            <a:noFill/>
          </a:ln>
        </p:spPr>
      </p:pic>
      <p:sp>
        <p:nvSpPr>
          <p:cNvPr id="1581" name="CustomShape 6"/>
          <p:cNvSpPr/>
          <p:nvPr/>
        </p:nvSpPr>
        <p:spPr>
          <a:xfrm>
            <a:off x="1210680" y="1465560"/>
            <a:ext cx="1676160" cy="516960"/>
          </a:xfrm>
          <a:prstGeom prst="rect">
            <a:avLst/>
          </a:prstGeom>
          <a:noFill/>
          <a:ln>
            <a:noFill/>
          </a:ln>
        </p:spPr>
        <p:style>
          <a:lnRef idx="0"/>
          <a:fillRef idx="0"/>
          <a:effectRef idx="0"/>
          <a:fontRef idx="minor"/>
        </p:style>
        <p:txBody>
          <a:bodyPr lIns="90000" rIns="90000" tIns="45000" bIns="45000"/>
          <a:p>
            <a:pPr>
              <a:lnSpc>
                <a:spcPct val="100000"/>
              </a:lnSpc>
            </a:pPr>
            <a:r>
              <a:rPr b="0" lang="ru-RU" sz="2800" spc="-1" strike="noStrike">
                <a:solidFill>
                  <a:srgbClr val="003c77"/>
                </a:solidFill>
                <a:latin typeface="Calibri"/>
              </a:rPr>
              <a:t>Vision</a:t>
            </a:r>
            <a:endParaRPr b="0" lang="ru-RU" sz="2800" spc="-1" strike="noStrike">
              <a:latin typeface="Arial"/>
            </a:endParaRPr>
          </a:p>
        </p:txBody>
      </p:sp>
      <p:pic>
        <p:nvPicPr>
          <p:cNvPr id="1582" name="Picture 11" descr=""/>
          <p:cNvPicPr/>
          <p:nvPr/>
        </p:nvPicPr>
        <p:blipFill>
          <a:blip r:embed="rId2"/>
          <a:stretch/>
        </p:blipFill>
        <p:spPr>
          <a:xfrm>
            <a:off x="3276720" y="1352520"/>
            <a:ext cx="810360" cy="810360"/>
          </a:xfrm>
          <a:prstGeom prst="rect">
            <a:avLst/>
          </a:prstGeom>
          <a:ln>
            <a:noFill/>
          </a:ln>
        </p:spPr>
      </p:pic>
      <p:sp>
        <p:nvSpPr>
          <p:cNvPr id="1583" name="CustomShape 7"/>
          <p:cNvSpPr/>
          <p:nvPr/>
        </p:nvSpPr>
        <p:spPr>
          <a:xfrm>
            <a:off x="4021200" y="1465560"/>
            <a:ext cx="1676160" cy="516960"/>
          </a:xfrm>
          <a:prstGeom prst="rect">
            <a:avLst/>
          </a:prstGeom>
          <a:noFill/>
          <a:ln>
            <a:noFill/>
          </a:ln>
        </p:spPr>
        <p:style>
          <a:lnRef idx="0"/>
          <a:fillRef idx="0"/>
          <a:effectRef idx="0"/>
          <a:fontRef idx="minor"/>
        </p:style>
        <p:txBody>
          <a:bodyPr lIns="90000" rIns="90000" tIns="45000" bIns="45000"/>
          <a:p>
            <a:pPr>
              <a:lnSpc>
                <a:spcPct val="100000"/>
              </a:lnSpc>
            </a:pPr>
            <a:r>
              <a:rPr b="0" lang="ru-RU" sz="2800" spc="-1" strike="noStrike">
                <a:solidFill>
                  <a:srgbClr val="006a93"/>
                </a:solidFill>
                <a:latin typeface="Calibri"/>
              </a:rPr>
              <a:t>Objective</a:t>
            </a:r>
            <a:endParaRPr b="0" lang="ru-RU" sz="2800" spc="-1" strike="noStrike">
              <a:latin typeface="Arial"/>
            </a:endParaRPr>
          </a:p>
        </p:txBody>
      </p:sp>
      <p:pic>
        <p:nvPicPr>
          <p:cNvPr id="1584" name="Picture 13" descr=""/>
          <p:cNvPicPr/>
          <p:nvPr/>
        </p:nvPicPr>
        <p:blipFill>
          <a:blip r:embed="rId3"/>
          <a:stretch/>
        </p:blipFill>
        <p:spPr>
          <a:xfrm>
            <a:off x="6095880" y="1352520"/>
            <a:ext cx="810360" cy="810360"/>
          </a:xfrm>
          <a:prstGeom prst="rect">
            <a:avLst/>
          </a:prstGeom>
          <a:ln>
            <a:noFill/>
          </a:ln>
        </p:spPr>
      </p:pic>
      <p:sp>
        <p:nvSpPr>
          <p:cNvPr id="1585" name="CustomShape 8"/>
          <p:cNvSpPr/>
          <p:nvPr/>
        </p:nvSpPr>
        <p:spPr>
          <a:xfrm>
            <a:off x="6934320" y="1465560"/>
            <a:ext cx="1676160" cy="516960"/>
          </a:xfrm>
          <a:prstGeom prst="rect">
            <a:avLst/>
          </a:prstGeom>
          <a:noFill/>
          <a:ln>
            <a:noFill/>
          </a:ln>
        </p:spPr>
        <p:style>
          <a:lnRef idx="0"/>
          <a:fillRef idx="0"/>
          <a:effectRef idx="0"/>
          <a:fontRef idx="minor"/>
        </p:style>
        <p:txBody>
          <a:bodyPr lIns="90000" rIns="90000" tIns="45000" bIns="45000"/>
          <a:p>
            <a:pPr>
              <a:lnSpc>
                <a:spcPct val="100000"/>
              </a:lnSpc>
            </a:pPr>
            <a:r>
              <a:rPr b="0" lang="ru-RU" sz="2800" spc="-1" strike="noStrike">
                <a:solidFill>
                  <a:srgbClr val="d4f3ff"/>
                </a:solidFill>
                <a:latin typeface="Calibri"/>
              </a:rPr>
              <a:t>Strategy</a:t>
            </a:r>
            <a:endParaRPr b="0" lang="ru-RU" sz="2800" spc="-1" strike="noStrike">
              <a:latin typeface="Arial"/>
            </a:endParaRPr>
          </a:p>
        </p:txBody>
      </p:sp>
      <p:sp>
        <p:nvSpPr>
          <p:cNvPr id="1586" name="Line 9"/>
          <p:cNvSpPr/>
          <p:nvPr/>
        </p:nvSpPr>
        <p:spPr>
          <a:xfrm>
            <a:off x="457200" y="2163240"/>
            <a:ext cx="8229600" cy="360"/>
          </a:xfrm>
          <a:prstGeom prst="line">
            <a:avLst/>
          </a:prstGeom>
          <a:ln w="38160">
            <a:solidFill>
              <a:schemeClr val="bg1"/>
            </a:solidFill>
          </a:ln>
        </p:spPr>
        <p:style>
          <a:lnRef idx="1">
            <a:schemeClr val="accent1"/>
          </a:lnRef>
          <a:fillRef idx="0">
            <a:schemeClr val="accent1"/>
          </a:fillRef>
          <a:effectRef idx="0">
            <a:schemeClr val="accent1"/>
          </a:effectRef>
          <a:fontRef idx="minor"/>
        </p:style>
      </p:sp>
      <p:sp>
        <p:nvSpPr>
          <p:cNvPr id="1587" name="CustomShape 10"/>
          <p:cNvSpPr/>
          <p:nvPr/>
        </p:nvSpPr>
        <p:spPr>
          <a:xfrm>
            <a:off x="685800" y="2266920"/>
            <a:ext cx="2105640" cy="145980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003c77"/>
                </a:solidFill>
                <a:latin typeface="Calibri"/>
              </a:rPr>
              <a:t>Provide unified instant &amp; persistent exchange of messages, including relevant files and communication history to enhance team collaboration.</a:t>
            </a:r>
            <a:endParaRPr b="0" lang="ru-RU" sz="1200" spc="-1" strike="noStrike">
              <a:latin typeface="Arial"/>
            </a:endParaRPr>
          </a:p>
          <a:p>
            <a:pPr>
              <a:lnSpc>
                <a:spcPct val="100000"/>
              </a:lnSpc>
            </a:pPr>
            <a:endParaRPr b="0" lang="ru-RU" sz="1200" spc="-1" strike="noStrike">
              <a:latin typeface="Arial"/>
            </a:endParaRPr>
          </a:p>
        </p:txBody>
      </p:sp>
      <p:sp>
        <p:nvSpPr>
          <p:cNvPr id="1588" name="CustomShape 11"/>
          <p:cNvSpPr/>
          <p:nvPr/>
        </p:nvSpPr>
        <p:spPr>
          <a:xfrm>
            <a:off x="3511440" y="2266920"/>
            <a:ext cx="2105640" cy="127728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006a93"/>
                </a:solidFill>
                <a:latin typeface="Calibri"/>
              </a:rPr>
              <a:t>Increase customer retention by defining, communicating and implementing a relevant unified team collaboration story for the portfolio.</a:t>
            </a:r>
            <a:endParaRPr b="0" lang="ru-RU" sz="1200" spc="-1" strike="noStrike">
              <a:latin typeface="Arial"/>
            </a:endParaRPr>
          </a:p>
          <a:p>
            <a:pPr>
              <a:lnSpc>
                <a:spcPct val="100000"/>
              </a:lnSpc>
            </a:pPr>
            <a:endParaRPr b="0" lang="ru-RU" sz="1200" spc="-1" strike="noStrike">
              <a:latin typeface="Arial"/>
            </a:endParaRPr>
          </a:p>
        </p:txBody>
      </p:sp>
      <p:sp>
        <p:nvSpPr>
          <p:cNvPr id="1589" name="CustomShape 12"/>
          <p:cNvSpPr/>
          <p:nvPr/>
        </p:nvSpPr>
        <p:spPr>
          <a:xfrm>
            <a:off x="6324480" y="2266920"/>
            <a:ext cx="2105640" cy="2449080"/>
          </a:xfrm>
          <a:prstGeom prst="rect">
            <a:avLst/>
          </a:prstGeom>
          <a:noFill/>
          <a:ln>
            <a:noFill/>
          </a:ln>
        </p:spPr>
        <p:style>
          <a:lnRef idx="0"/>
          <a:fillRef idx="0"/>
          <a:effectRef idx="0"/>
          <a:fontRef idx="minor"/>
        </p:style>
        <p:txBody>
          <a:bodyPr lIns="90000" rIns="90000" tIns="45000" bIns="45000"/>
          <a:p>
            <a:pPr>
              <a:lnSpc>
                <a:spcPct val="100000"/>
              </a:lnSpc>
            </a:pPr>
            <a:r>
              <a:rPr b="0" lang="ru-RU" sz="1100" spc="-1" strike="noStrike">
                <a:solidFill>
                  <a:srgbClr val="d4f3ff"/>
                </a:solidFill>
                <a:latin typeface="Calibri"/>
              </a:rPr>
              <a:t>Enhance team collaboration and social business features to “blur the lines” between instant &amp; persistent team collaboration</a:t>
            </a:r>
            <a:endParaRPr b="0" lang="ru-RU" sz="1100" spc="-1" strike="noStrike">
              <a:latin typeface="Arial"/>
            </a:endParaRPr>
          </a:p>
          <a:p>
            <a:pPr>
              <a:lnSpc>
                <a:spcPct val="100000"/>
              </a:lnSpc>
            </a:pPr>
            <a:endParaRPr b="0" lang="ru-RU" sz="1100" spc="-1" strike="noStrike">
              <a:latin typeface="Arial"/>
            </a:endParaRPr>
          </a:p>
          <a:p>
            <a:pPr>
              <a:lnSpc>
                <a:spcPct val="100000"/>
              </a:lnSpc>
            </a:pPr>
            <a:r>
              <a:rPr b="0" lang="ru-RU" sz="1100" spc="-1" strike="noStrike">
                <a:solidFill>
                  <a:srgbClr val="d4f3ff"/>
                </a:solidFill>
                <a:latin typeface="Calibri"/>
              </a:rPr>
              <a:t>Simplify pricing and packaging</a:t>
            </a:r>
            <a:endParaRPr b="0" lang="ru-RU" sz="1100" spc="-1" strike="noStrike">
              <a:latin typeface="Arial"/>
            </a:endParaRPr>
          </a:p>
          <a:p>
            <a:pPr>
              <a:lnSpc>
                <a:spcPct val="100000"/>
              </a:lnSpc>
            </a:pPr>
            <a:endParaRPr b="0" lang="ru-RU" sz="1100" spc="-1" strike="noStrike">
              <a:latin typeface="Arial"/>
            </a:endParaRPr>
          </a:p>
          <a:p>
            <a:pPr>
              <a:lnSpc>
                <a:spcPct val="100000"/>
              </a:lnSpc>
            </a:pPr>
            <a:r>
              <a:rPr b="0" lang="ru-RU" sz="1100" spc="-1" strike="noStrike">
                <a:solidFill>
                  <a:srgbClr val="d4f3ff"/>
                </a:solidFill>
                <a:latin typeface="Calibri"/>
              </a:rPr>
              <a:t>Build community and include them in product priorities</a:t>
            </a:r>
            <a:endParaRPr b="0" lang="ru-RU" sz="1100" spc="-1" strike="noStrike">
              <a:latin typeface="Arial"/>
            </a:endParaRPr>
          </a:p>
          <a:p>
            <a:pPr>
              <a:lnSpc>
                <a:spcPct val="100000"/>
              </a:lnSpc>
            </a:pPr>
            <a:endParaRPr b="0" lang="ru-RU" sz="1100" spc="-1" strike="noStrike">
              <a:latin typeface="Arial"/>
            </a:endParaRPr>
          </a:p>
          <a:p>
            <a:pPr>
              <a:lnSpc>
                <a:spcPct val="100000"/>
              </a:lnSpc>
            </a:pPr>
            <a:r>
              <a:rPr b="0" lang="ru-RU" sz="1100" spc="-1" strike="noStrike">
                <a:solidFill>
                  <a:srgbClr val="d4f3ff"/>
                </a:solidFill>
                <a:latin typeface="Calibri"/>
              </a:rPr>
              <a:t>Work with key ISV partners for complete solution offerings</a:t>
            </a:r>
            <a:endParaRPr b="0" lang="ru-RU" sz="1100" spc="-1" strike="noStrike">
              <a:latin typeface="Arial"/>
            </a:endParaRPr>
          </a:p>
          <a:p>
            <a:pPr>
              <a:lnSpc>
                <a:spcPct val="100000"/>
              </a:lnSpc>
            </a:pPr>
            <a:endParaRPr b="0" lang="ru-RU" sz="1100" spc="-1" strike="noStrike">
              <a:latin typeface="Arial"/>
            </a:endParaRPr>
          </a:p>
          <a:p>
            <a:pPr>
              <a:lnSpc>
                <a:spcPct val="100000"/>
              </a:lnSpc>
            </a:pPr>
            <a:endParaRPr b="0" lang="ru-RU" sz="1100" spc="-1" strike="noStrike">
              <a:latin typeface="Arial"/>
            </a:endParaRPr>
          </a:p>
        </p:txBody>
      </p:sp>
      <p:sp>
        <p:nvSpPr>
          <p:cNvPr id="1590" name="CustomShape 13"/>
          <p:cNvSpPr/>
          <p:nvPr/>
        </p:nvSpPr>
        <p:spPr>
          <a:xfrm>
            <a:off x="6229800" y="2370960"/>
            <a:ext cx="79200" cy="792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1591" name="CustomShape 14"/>
          <p:cNvSpPr/>
          <p:nvPr/>
        </p:nvSpPr>
        <p:spPr>
          <a:xfrm>
            <a:off x="6229800" y="3200400"/>
            <a:ext cx="79200" cy="792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1592" name="CustomShape 15"/>
          <p:cNvSpPr/>
          <p:nvPr/>
        </p:nvSpPr>
        <p:spPr>
          <a:xfrm>
            <a:off x="6229800" y="3552840"/>
            <a:ext cx="79200" cy="792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1593" name="CustomShape 16"/>
          <p:cNvSpPr/>
          <p:nvPr/>
        </p:nvSpPr>
        <p:spPr>
          <a:xfrm>
            <a:off x="6226560" y="4030200"/>
            <a:ext cx="79200" cy="792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Tree>
  </p:cSld>
  <p:transition spd="med" advTm="176000">
    <p:fade/>
  </p:transition>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4" name="CustomShape 1"/>
          <p:cNvSpPr/>
          <p:nvPr/>
        </p:nvSpPr>
        <p:spPr>
          <a:xfrm rot="16200000">
            <a:off x="5410800" y="743760"/>
            <a:ext cx="4493880" cy="2971440"/>
          </a:xfrm>
          <a:prstGeom prst="rect">
            <a:avLst/>
          </a:prstGeom>
          <a:gradFill rotWithShape="0">
            <a:gsLst>
              <a:gs pos="0">
                <a:schemeClr val="accent5"/>
              </a:gs>
              <a:gs pos="50000">
                <a:schemeClr val="accent5">
                  <a:lumMod val="40000"/>
                  <a:lumOff val="60000"/>
                </a:schemeClr>
              </a:gs>
              <a:gs pos="100000">
                <a:schemeClr val="accent5">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595"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Idea Portals</a:t>
            </a:r>
            <a:br/>
            <a:r>
              <a:rPr b="1" lang="en-US" sz="1800" spc="-1" strike="noStrike">
                <a:solidFill>
                  <a:srgbClr val="212e35"/>
                </a:solidFill>
                <a:latin typeface="Calibri"/>
              </a:rPr>
              <a:t>Community-driven Requests and Requirements</a:t>
            </a:r>
            <a:endParaRPr b="0" lang="en-US" sz="1800" spc="-1" strike="noStrike">
              <a:solidFill>
                <a:srgbClr val="212e35"/>
              </a:solidFill>
              <a:latin typeface="Calibri"/>
            </a:endParaRPr>
          </a:p>
        </p:txBody>
      </p:sp>
      <p:sp>
        <p:nvSpPr>
          <p:cNvPr id="1596" name="CustomShape 3"/>
          <p:cNvSpPr/>
          <p:nvPr/>
        </p:nvSpPr>
        <p:spPr>
          <a:xfrm>
            <a:off x="457200" y="1352520"/>
            <a:ext cx="2590560" cy="3123720"/>
          </a:xfrm>
          <a:prstGeom prst="roundRect">
            <a:avLst>
              <a:gd name="adj" fmla="val 7138"/>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p:style>
      </p:sp>
      <p:sp>
        <p:nvSpPr>
          <p:cNvPr id="1597" name="CustomShape 4"/>
          <p:cNvSpPr/>
          <p:nvPr/>
        </p:nvSpPr>
        <p:spPr>
          <a:xfrm>
            <a:off x="6095880" y="1352520"/>
            <a:ext cx="2590560" cy="3123720"/>
          </a:xfrm>
          <a:prstGeom prst="roundRect">
            <a:avLst>
              <a:gd name="adj" fmla="val 7138"/>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p:style>
      </p:sp>
      <p:sp>
        <p:nvSpPr>
          <p:cNvPr id="1598" name="CustomShape 5"/>
          <p:cNvSpPr/>
          <p:nvPr/>
        </p:nvSpPr>
        <p:spPr>
          <a:xfrm>
            <a:off x="3276720" y="1352520"/>
            <a:ext cx="2590560" cy="3123720"/>
          </a:xfrm>
          <a:prstGeom prst="roundRect">
            <a:avLst>
              <a:gd name="adj" fmla="val 7843"/>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p:style>
      </p:sp>
      <p:sp>
        <p:nvSpPr>
          <p:cNvPr id="1599" name="CustomShape 6"/>
          <p:cNvSpPr/>
          <p:nvPr/>
        </p:nvSpPr>
        <p:spPr>
          <a:xfrm>
            <a:off x="1210680" y="1571760"/>
            <a:ext cx="1676160" cy="395280"/>
          </a:xfrm>
          <a:prstGeom prst="rect">
            <a:avLst/>
          </a:prstGeom>
          <a:noFill/>
          <a:ln>
            <a:noFill/>
          </a:ln>
        </p:spPr>
        <p:style>
          <a:lnRef idx="0"/>
          <a:fillRef idx="0"/>
          <a:effectRef idx="0"/>
          <a:fontRef idx="minor"/>
        </p:style>
        <p:txBody>
          <a:bodyPr lIns="90000" rIns="90000" tIns="45000" bIns="45000"/>
          <a:p>
            <a:pPr>
              <a:lnSpc>
                <a:spcPct val="100000"/>
              </a:lnSpc>
            </a:pPr>
            <a:r>
              <a:rPr b="0" lang="ru-RU" sz="2000" spc="-1" strike="noStrike">
                <a:solidFill>
                  <a:srgbClr val="003c77"/>
                </a:solidFill>
                <a:latin typeface="Calibri"/>
              </a:rPr>
              <a:t>GroupWise</a:t>
            </a:r>
            <a:endParaRPr b="0" lang="ru-RU" sz="2000" spc="-1" strike="noStrike">
              <a:latin typeface="Arial"/>
            </a:endParaRPr>
          </a:p>
        </p:txBody>
      </p:sp>
      <p:sp>
        <p:nvSpPr>
          <p:cNvPr id="1600" name="CustomShape 7"/>
          <p:cNvSpPr/>
          <p:nvPr/>
        </p:nvSpPr>
        <p:spPr>
          <a:xfrm>
            <a:off x="4021200" y="1510200"/>
            <a:ext cx="1676160" cy="516960"/>
          </a:xfrm>
          <a:prstGeom prst="rect">
            <a:avLst/>
          </a:prstGeom>
          <a:noFill/>
          <a:ln>
            <a:noFill/>
          </a:ln>
        </p:spPr>
        <p:style>
          <a:lnRef idx="0"/>
          <a:fillRef idx="0"/>
          <a:effectRef idx="0"/>
          <a:fontRef idx="minor"/>
        </p:style>
        <p:txBody>
          <a:bodyPr lIns="90000" rIns="90000" tIns="45000" bIns="45000"/>
          <a:p>
            <a:pPr>
              <a:lnSpc>
                <a:spcPct val="100000"/>
              </a:lnSpc>
            </a:pPr>
            <a:r>
              <a:rPr b="0" lang="ru-RU" sz="2800" spc="-1" strike="noStrike">
                <a:solidFill>
                  <a:srgbClr val="15776c"/>
                </a:solidFill>
                <a:latin typeface="Calibri"/>
              </a:rPr>
              <a:t>Vibe</a:t>
            </a:r>
            <a:endParaRPr b="0" lang="ru-RU" sz="2800" spc="-1" strike="noStrike">
              <a:latin typeface="Arial"/>
            </a:endParaRPr>
          </a:p>
        </p:txBody>
      </p:sp>
      <p:pic>
        <p:nvPicPr>
          <p:cNvPr id="1601" name="Picture 13" descr=""/>
          <p:cNvPicPr/>
          <p:nvPr/>
        </p:nvPicPr>
        <p:blipFill>
          <a:blip r:embed="rId1">
            <a:extLst>
              <a:ext uri="{BEBA8EAE-BF5A-486C-A8C5-ECC9F3942E4B}">
                <a14:imgProps xmlns:a14="http://schemas.microsoft.com/office/drawing/2010/main">
                  <a14:imgLayer r:embed="rId2">
                    <a14:imgEffect>
                      <a14:brightnessContrast bright="20000" contrast="-40000"/>
                    </a14:imgEffect>
                  </a14:imgLayer>
                </a14:imgProps>
              </a:ext>
            </a:extLst>
          </a:blip>
          <a:stretch/>
        </p:blipFill>
        <p:spPr>
          <a:xfrm>
            <a:off x="6095880" y="1352520"/>
            <a:ext cx="810360" cy="810360"/>
          </a:xfrm>
          <a:prstGeom prst="rect">
            <a:avLst/>
          </a:prstGeom>
          <a:ln>
            <a:noFill/>
          </a:ln>
        </p:spPr>
      </p:pic>
      <p:sp>
        <p:nvSpPr>
          <p:cNvPr id="1602" name="CustomShape 8"/>
          <p:cNvSpPr/>
          <p:nvPr/>
        </p:nvSpPr>
        <p:spPr>
          <a:xfrm>
            <a:off x="6934320" y="1540800"/>
            <a:ext cx="1676160" cy="456120"/>
          </a:xfrm>
          <a:prstGeom prst="rect">
            <a:avLst/>
          </a:prstGeom>
          <a:noFill/>
          <a:ln>
            <a:noFill/>
          </a:ln>
        </p:spPr>
        <p:style>
          <a:lnRef idx="0"/>
          <a:fillRef idx="0"/>
          <a:effectRef idx="0"/>
          <a:fontRef idx="minor"/>
        </p:style>
        <p:txBody>
          <a:bodyPr lIns="90000" rIns="90000" tIns="45000" bIns="45000"/>
          <a:p>
            <a:pPr>
              <a:lnSpc>
                <a:spcPct val="100000"/>
              </a:lnSpc>
            </a:pPr>
            <a:r>
              <a:rPr b="0" lang="ru-RU" sz="2400" spc="-1" strike="noStrike">
                <a:solidFill>
                  <a:srgbClr val="d4f3ff"/>
                </a:solidFill>
                <a:latin typeface="Calibri"/>
              </a:rPr>
              <a:t>Webinars</a:t>
            </a:r>
            <a:endParaRPr b="0" lang="ru-RU" sz="2400" spc="-1" strike="noStrike">
              <a:latin typeface="Arial"/>
            </a:endParaRPr>
          </a:p>
        </p:txBody>
      </p:sp>
      <p:sp>
        <p:nvSpPr>
          <p:cNvPr id="1603" name="Line 9"/>
          <p:cNvSpPr/>
          <p:nvPr/>
        </p:nvSpPr>
        <p:spPr>
          <a:xfrm>
            <a:off x="457200" y="2163240"/>
            <a:ext cx="8229600" cy="360"/>
          </a:xfrm>
          <a:prstGeom prst="line">
            <a:avLst/>
          </a:prstGeom>
          <a:ln w="38160">
            <a:solidFill>
              <a:schemeClr val="bg1"/>
            </a:solidFill>
          </a:ln>
        </p:spPr>
        <p:style>
          <a:lnRef idx="1">
            <a:schemeClr val="accent1"/>
          </a:lnRef>
          <a:fillRef idx="0">
            <a:schemeClr val="accent1"/>
          </a:fillRef>
          <a:effectRef idx="0">
            <a:schemeClr val="accent1"/>
          </a:effectRef>
          <a:fontRef idx="minor"/>
        </p:style>
      </p:sp>
      <p:sp>
        <p:nvSpPr>
          <p:cNvPr id="1604" name="CustomShape 10"/>
          <p:cNvSpPr/>
          <p:nvPr/>
        </p:nvSpPr>
        <p:spPr>
          <a:xfrm>
            <a:off x="685800" y="2266920"/>
            <a:ext cx="2105640" cy="394920"/>
          </a:xfrm>
          <a:prstGeom prst="rect">
            <a:avLst/>
          </a:prstGeom>
          <a:noFill/>
          <a:ln>
            <a:noFill/>
          </a:ln>
        </p:spPr>
        <p:style>
          <a:lnRef idx="0"/>
          <a:fillRef idx="0"/>
          <a:effectRef idx="0"/>
          <a:fontRef idx="minor"/>
        </p:style>
        <p:txBody>
          <a:bodyPr lIns="90000" rIns="90000" tIns="45000" bIns="45000"/>
          <a:p>
            <a:pPr>
              <a:lnSpc>
                <a:spcPct val="100000"/>
              </a:lnSpc>
            </a:pPr>
            <a:r>
              <a:rPr b="0" lang="ru-RU" sz="1000" spc="-1" strike="noStrike">
                <a:solidFill>
                  <a:srgbClr val="003c77"/>
                </a:solidFill>
                <a:latin typeface="Calibri"/>
              </a:rPr>
              <a:t>https://ideas.microfocus.com/MFI/mfl-gw</a:t>
            </a:r>
            <a:endParaRPr b="0" lang="ru-RU" sz="1000" spc="-1" strike="noStrike">
              <a:latin typeface="Arial"/>
            </a:endParaRPr>
          </a:p>
        </p:txBody>
      </p:sp>
      <p:sp>
        <p:nvSpPr>
          <p:cNvPr id="1605" name="CustomShape 11"/>
          <p:cNvSpPr/>
          <p:nvPr/>
        </p:nvSpPr>
        <p:spPr>
          <a:xfrm>
            <a:off x="3511440" y="2266920"/>
            <a:ext cx="2105640" cy="669240"/>
          </a:xfrm>
          <a:prstGeom prst="rect">
            <a:avLst/>
          </a:prstGeom>
          <a:noFill/>
          <a:ln>
            <a:noFill/>
          </a:ln>
        </p:spPr>
        <p:style>
          <a:lnRef idx="0"/>
          <a:fillRef idx="0"/>
          <a:effectRef idx="0"/>
          <a:fontRef idx="minor"/>
        </p:style>
        <p:txBody>
          <a:bodyPr lIns="90000" rIns="90000" tIns="45000" bIns="45000"/>
          <a:p>
            <a:pPr>
              <a:lnSpc>
                <a:spcPct val="100000"/>
              </a:lnSpc>
            </a:pPr>
            <a:r>
              <a:rPr b="0" lang="ru-RU" sz="1000" spc="-1" strike="noStrike">
                <a:solidFill>
                  <a:srgbClr val="15776c"/>
                </a:solidFill>
                <a:latin typeface="Calibri"/>
              </a:rPr>
              <a:t>https://ideas.microfocus.com/MFI/mfl-vibe</a:t>
            </a:r>
            <a:endParaRPr b="0" lang="ru-RU" sz="1000" spc="-1" strike="noStrike">
              <a:latin typeface="Arial"/>
            </a:endParaRPr>
          </a:p>
          <a:p>
            <a:pPr>
              <a:lnSpc>
                <a:spcPct val="100000"/>
              </a:lnSpc>
            </a:pPr>
            <a:endParaRPr b="0" lang="ru-RU" sz="1000" spc="-1" strike="noStrike">
              <a:latin typeface="Arial"/>
            </a:endParaRPr>
          </a:p>
        </p:txBody>
      </p:sp>
      <p:sp>
        <p:nvSpPr>
          <p:cNvPr id="1606" name="CustomShape 12"/>
          <p:cNvSpPr/>
          <p:nvPr/>
        </p:nvSpPr>
        <p:spPr>
          <a:xfrm>
            <a:off x="6324480" y="2266920"/>
            <a:ext cx="2105640" cy="744840"/>
          </a:xfrm>
          <a:prstGeom prst="rect">
            <a:avLst/>
          </a:prstGeom>
          <a:noFill/>
          <a:ln>
            <a:noFill/>
          </a:ln>
        </p:spPr>
        <p:style>
          <a:lnRef idx="0"/>
          <a:fillRef idx="0"/>
          <a:effectRef idx="0"/>
          <a:fontRef idx="minor"/>
        </p:style>
        <p:txBody>
          <a:bodyPr lIns="90000" rIns="90000" tIns="45000" bIns="45000"/>
          <a:p>
            <a:pPr>
              <a:lnSpc>
                <a:spcPct val="100000"/>
              </a:lnSpc>
            </a:pPr>
            <a:r>
              <a:rPr b="0" lang="ru-RU" sz="1000" spc="-1" strike="noStrike">
                <a:solidFill>
                  <a:srgbClr val="d4f3ff"/>
                </a:solidFill>
                <a:latin typeface="Calibri"/>
              </a:rPr>
              <a:t>https://ideas.microfocus.com/MFI/mf-collabctw</a:t>
            </a:r>
            <a:endParaRPr b="0" lang="ru-RU" sz="1000" spc="-1" strike="noStrike">
              <a:latin typeface="Arial"/>
            </a:endParaRPr>
          </a:p>
          <a:p>
            <a:pPr>
              <a:lnSpc>
                <a:spcPct val="100000"/>
              </a:lnSpc>
            </a:pPr>
            <a:endParaRPr b="0" lang="ru-RU" sz="1000" spc="-1" strike="noStrike">
              <a:latin typeface="Arial"/>
            </a:endParaRPr>
          </a:p>
          <a:p>
            <a:pPr>
              <a:lnSpc>
                <a:spcPct val="100000"/>
              </a:lnSpc>
            </a:pPr>
            <a:endParaRPr b="0" lang="ru-RU" sz="1000" spc="-1" strike="noStrike">
              <a:latin typeface="Arial"/>
            </a:endParaRPr>
          </a:p>
        </p:txBody>
      </p:sp>
      <p:sp>
        <p:nvSpPr>
          <p:cNvPr id="1607" name="CustomShape 13"/>
          <p:cNvSpPr/>
          <p:nvPr/>
        </p:nvSpPr>
        <p:spPr>
          <a:xfrm>
            <a:off x="3431520" y="2408760"/>
            <a:ext cx="79200" cy="792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p:style>
      </p:sp>
      <p:sp>
        <p:nvSpPr>
          <p:cNvPr id="1608" name="CustomShape 14"/>
          <p:cNvSpPr/>
          <p:nvPr/>
        </p:nvSpPr>
        <p:spPr>
          <a:xfrm>
            <a:off x="6229800" y="2406600"/>
            <a:ext cx="79200" cy="792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p:style>
      </p:sp>
      <p:sp>
        <p:nvSpPr>
          <p:cNvPr id="1609" name="CustomShape 15"/>
          <p:cNvSpPr/>
          <p:nvPr/>
        </p:nvSpPr>
        <p:spPr>
          <a:xfrm>
            <a:off x="613800" y="2406600"/>
            <a:ext cx="79200" cy="792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p:style>
      </p:sp>
      <p:pic>
        <p:nvPicPr>
          <p:cNvPr id="1610" name="Picture 23" descr=""/>
          <p:cNvPicPr/>
          <p:nvPr/>
        </p:nvPicPr>
        <p:blipFill>
          <a:blip r:embed="rId3">
            <a:extLst>
              <a:ext uri="{BEBA8EAE-BF5A-486C-A8C5-ECC9F3942E4B}">
                <a14:imgProps xmlns:a14="http://schemas.microsoft.com/office/drawing/2010/main">
                  <a14:imgLayer r:embed="rId21">
                    <a14:imgEffect>
                      <a14:brightnessContrast amount="50000" colorTemp="5900" contrast="-40000"/>
                    </a14:imgEffect>
                  </a14:imgLayer>
                </a14:imgProps>
              </a:ext>
            </a:extLst>
          </a:blip>
          <a:stretch/>
        </p:blipFill>
        <p:spPr>
          <a:xfrm>
            <a:off x="3305520" y="1401120"/>
            <a:ext cx="777240" cy="713160"/>
          </a:xfrm>
          <a:prstGeom prst="rect">
            <a:avLst/>
          </a:prstGeom>
          <a:ln>
            <a:noFill/>
          </a:ln>
        </p:spPr>
      </p:pic>
      <p:pic>
        <p:nvPicPr>
          <p:cNvPr id="1611" name="Picture 28" descr=""/>
          <p:cNvPicPr/>
          <p:nvPr/>
        </p:nvPicPr>
        <p:blipFill>
          <a:blip r:embed="rId4"/>
          <a:stretch/>
        </p:blipFill>
        <p:spPr>
          <a:xfrm>
            <a:off x="524520" y="1428840"/>
            <a:ext cx="686160" cy="686160"/>
          </a:xfrm>
          <a:prstGeom prst="rect">
            <a:avLst/>
          </a:prstGeom>
          <a:ln>
            <a:noFill/>
          </a:ln>
        </p:spPr>
      </p:pic>
      <p:pic>
        <p:nvPicPr>
          <p:cNvPr id="1612" name="Picture 5" descr=""/>
          <p:cNvPicPr/>
          <p:nvPr/>
        </p:nvPicPr>
        <p:blipFill>
          <a:blip r:embed="rId5"/>
          <a:srcRect l="0" t="0" r="0" b="7247"/>
          <a:stretch/>
        </p:blipFill>
        <p:spPr>
          <a:xfrm>
            <a:off x="660240" y="2751120"/>
            <a:ext cx="2227320" cy="1725120"/>
          </a:xfrm>
          <a:prstGeom prst="rect">
            <a:avLst/>
          </a:prstGeom>
          <a:ln>
            <a:noFill/>
          </a:ln>
        </p:spPr>
      </p:pic>
      <p:pic>
        <p:nvPicPr>
          <p:cNvPr id="1613" name="Picture 7" descr=""/>
          <p:cNvPicPr/>
          <p:nvPr/>
        </p:nvPicPr>
        <p:blipFill>
          <a:blip r:embed="rId6"/>
          <a:srcRect l="0" t="0" r="0" b="7108"/>
          <a:stretch/>
        </p:blipFill>
        <p:spPr>
          <a:xfrm>
            <a:off x="3486240" y="2752920"/>
            <a:ext cx="2211120" cy="1723320"/>
          </a:xfrm>
          <a:prstGeom prst="rect">
            <a:avLst/>
          </a:prstGeom>
          <a:ln>
            <a:noFill/>
          </a:ln>
        </p:spPr>
      </p:pic>
      <p:sp>
        <p:nvSpPr>
          <p:cNvPr id="1614" name="CustomShape 16"/>
          <p:cNvSpPr/>
          <p:nvPr/>
        </p:nvSpPr>
        <p:spPr>
          <a:xfrm>
            <a:off x="6271560" y="2944080"/>
            <a:ext cx="2239560" cy="1532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615" name="Picture 15" descr=""/>
          <p:cNvPicPr/>
          <p:nvPr/>
        </p:nvPicPr>
        <p:blipFill>
          <a:blip r:embed="rId7"/>
          <a:stretch/>
        </p:blipFill>
        <p:spPr>
          <a:xfrm>
            <a:off x="6271560" y="2756160"/>
            <a:ext cx="2239560" cy="1621080"/>
          </a:xfrm>
          <a:prstGeom prst="rect">
            <a:avLst/>
          </a:prstGeom>
          <a:ln>
            <a:noFill/>
          </a:ln>
        </p:spPr>
      </p:pic>
    </p:spTree>
  </p:cSld>
  <p:transition spd="med" advTm="89000">
    <p:fade/>
  </p:transition>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616" name="Group 1"/>
          <p:cNvGrpSpPr/>
          <p:nvPr/>
        </p:nvGrpSpPr>
        <p:grpSpPr>
          <a:xfrm>
            <a:off x="457200" y="1103040"/>
            <a:ext cx="8244720" cy="3768120"/>
            <a:chOff x="457200" y="1103040"/>
            <a:chExt cx="8244720" cy="3768120"/>
          </a:xfrm>
        </p:grpSpPr>
        <p:sp>
          <p:nvSpPr>
            <p:cNvPr id="1617" name="Line 2"/>
            <p:cNvSpPr/>
            <p:nvPr/>
          </p:nvSpPr>
          <p:spPr>
            <a:xfrm>
              <a:off x="7329240" y="1153440"/>
              <a:ext cx="1440" cy="3360600"/>
            </a:xfrm>
            <a:prstGeom prst="line">
              <a:avLst/>
            </a:prstGeom>
            <a:ln w="6480">
              <a:solidFill>
                <a:schemeClr val="bg1">
                  <a:lumMod val="50000"/>
                  <a:alpha val="50000"/>
                </a:schemeClr>
              </a:solidFill>
              <a:round/>
            </a:ln>
          </p:spPr>
          <p:style>
            <a:lnRef idx="0"/>
            <a:fillRef idx="0"/>
            <a:effectRef idx="0"/>
            <a:fontRef idx="minor"/>
          </p:style>
        </p:sp>
        <p:sp>
          <p:nvSpPr>
            <p:cNvPr id="1618" name="Line 3"/>
            <p:cNvSpPr/>
            <p:nvPr/>
          </p:nvSpPr>
          <p:spPr>
            <a:xfrm>
              <a:off x="4585680" y="1153440"/>
              <a:ext cx="1440" cy="3360600"/>
            </a:xfrm>
            <a:prstGeom prst="line">
              <a:avLst/>
            </a:prstGeom>
            <a:ln w="6480">
              <a:solidFill>
                <a:schemeClr val="bg1">
                  <a:lumMod val="50000"/>
                  <a:alpha val="50000"/>
                </a:schemeClr>
              </a:solidFill>
              <a:round/>
            </a:ln>
          </p:spPr>
          <p:style>
            <a:lnRef idx="0"/>
            <a:fillRef idx="0"/>
            <a:effectRef idx="0"/>
            <a:fontRef idx="minor"/>
          </p:style>
        </p:sp>
        <p:sp>
          <p:nvSpPr>
            <p:cNvPr id="1619" name="Line 4"/>
            <p:cNvSpPr/>
            <p:nvPr/>
          </p:nvSpPr>
          <p:spPr>
            <a:xfrm>
              <a:off x="1842120" y="1153440"/>
              <a:ext cx="1800" cy="3360600"/>
            </a:xfrm>
            <a:prstGeom prst="line">
              <a:avLst/>
            </a:prstGeom>
            <a:ln w="6480">
              <a:solidFill>
                <a:schemeClr val="bg1">
                  <a:lumMod val="50000"/>
                  <a:alpha val="50000"/>
                </a:schemeClr>
              </a:solidFill>
              <a:round/>
            </a:ln>
          </p:spPr>
          <p:style>
            <a:lnRef idx="0"/>
            <a:fillRef idx="0"/>
            <a:effectRef idx="0"/>
            <a:fontRef idx="minor"/>
          </p:style>
        </p:sp>
        <p:sp>
          <p:nvSpPr>
            <p:cNvPr id="1620" name="CustomShape 5"/>
            <p:cNvSpPr/>
            <p:nvPr/>
          </p:nvSpPr>
          <p:spPr>
            <a:xfrm>
              <a:off x="477000" y="1103040"/>
              <a:ext cx="8224920" cy="3461040"/>
            </a:xfrm>
            <a:prstGeom prst="rect">
              <a:avLst/>
            </a:prstGeom>
            <a:gradFill rotWithShape="0">
              <a:gsLst>
                <a:gs pos="0">
                  <a:schemeClr val="bg1"/>
                </a:gs>
                <a:gs pos="100000">
                  <a:schemeClr val="bg1">
                    <a:lumMod val="95000"/>
                  </a:schemeClr>
                </a:gs>
              </a:gsLst>
              <a:lin ang="2700000"/>
            </a:gradFill>
            <a:ln>
              <a:noFill/>
            </a:ln>
            <a:scene3d>
              <a:camera prst="orthographicFront"/>
              <a:lightRig dir="t" rig="threePt"/>
            </a:scene3d>
            <a:sp3d extrusionH="63500"/>
          </p:spPr>
          <p:style>
            <a:lnRef idx="0"/>
            <a:fillRef idx="0"/>
            <a:effectRef idx="0"/>
            <a:fontRef idx="minor"/>
          </p:style>
        </p:sp>
        <p:sp>
          <p:nvSpPr>
            <p:cNvPr id="1621" name="Line 6"/>
            <p:cNvSpPr/>
            <p:nvPr/>
          </p:nvSpPr>
          <p:spPr>
            <a:xfrm flipH="1">
              <a:off x="3208680" y="1153440"/>
              <a:ext cx="4680" cy="3632040"/>
            </a:xfrm>
            <a:prstGeom prst="line">
              <a:avLst/>
            </a:prstGeom>
            <a:ln w="6480">
              <a:solidFill>
                <a:schemeClr val="tx1">
                  <a:lumMod val="90000"/>
                  <a:lumOff val="10000"/>
                  <a:alpha val="50000"/>
                </a:schemeClr>
              </a:solidFill>
              <a:round/>
            </a:ln>
          </p:spPr>
          <p:style>
            <a:lnRef idx="0"/>
            <a:fillRef idx="0"/>
            <a:effectRef idx="0"/>
            <a:fontRef idx="minor"/>
          </p:style>
        </p:sp>
        <p:sp>
          <p:nvSpPr>
            <p:cNvPr id="1622" name="Line 7"/>
            <p:cNvSpPr/>
            <p:nvPr/>
          </p:nvSpPr>
          <p:spPr>
            <a:xfrm flipH="1">
              <a:off x="5952600" y="1153440"/>
              <a:ext cx="4320" cy="3691080"/>
            </a:xfrm>
            <a:prstGeom prst="line">
              <a:avLst/>
            </a:prstGeom>
            <a:ln w="6480">
              <a:solidFill>
                <a:schemeClr val="tx1">
                  <a:lumMod val="90000"/>
                  <a:lumOff val="10000"/>
                  <a:alpha val="50000"/>
                </a:schemeClr>
              </a:solidFill>
              <a:round/>
            </a:ln>
          </p:spPr>
          <p:style>
            <a:lnRef idx="0"/>
            <a:fillRef idx="0"/>
            <a:effectRef idx="0"/>
            <a:fontRef idx="minor"/>
          </p:style>
        </p:sp>
        <p:sp>
          <p:nvSpPr>
            <p:cNvPr id="1623" name="Line 8"/>
            <p:cNvSpPr/>
            <p:nvPr/>
          </p:nvSpPr>
          <p:spPr>
            <a:xfrm flipH="1">
              <a:off x="457200" y="1153440"/>
              <a:ext cx="13680" cy="3717720"/>
            </a:xfrm>
            <a:prstGeom prst="line">
              <a:avLst/>
            </a:prstGeom>
            <a:ln w="6480">
              <a:solidFill>
                <a:schemeClr val="bg1">
                  <a:lumMod val="75000"/>
                  <a:alpha val="50000"/>
                </a:schemeClr>
              </a:solidFill>
              <a:round/>
            </a:ln>
          </p:spPr>
          <p:style>
            <a:lnRef idx="0"/>
            <a:fillRef idx="0"/>
            <a:effectRef idx="0"/>
            <a:fontRef idx="minor"/>
          </p:style>
        </p:sp>
        <p:sp>
          <p:nvSpPr>
            <p:cNvPr id="1624" name="Line 9"/>
            <p:cNvSpPr/>
            <p:nvPr/>
          </p:nvSpPr>
          <p:spPr>
            <a:xfrm>
              <a:off x="8700480" y="1153440"/>
              <a:ext cx="1440" cy="3360600"/>
            </a:xfrm>
            <a:prstGeom prst="line">
              <a:avLst/>
            </a:prstGeom>
            <a:ln w="6480">
              <a:solidFill>
                <a:schemeClr val="bg1">
                  <a:lumMod val="75000"/>
                  <a:alpha val="50000"/>
                </a:schemeClr>
              </a:solidFill>
              <a:round/>
            </a:ln>
          </p:spPr>
          <p:style>
            <a:lnRef idx="0"/>
            <a:fillRef idx="0"/>
            <a:effectRef idx="0"/>
            <a:fontRef idx="minor"/>
          </p:style>
        </p:sp>
        <p:sp>
          <p:nvSpPr>
            <p:cNvPr id="1625" name="CustomShape 10"/>
            <p:cNvSpPr/>
            <p:nvPr/>
          </p:nvSpPr>
          <p:spPr>
            <a:xfrm>
              <a:off x="477000" y="1103040"/>
              <a:ext cx="2742840" cy="140760"/>
            </a:xfrm>
            <a:prstGeom prst="rect">
              <a:avLst/>
            </a:prstGeom>
            <a:gradFill rotWithShape="0">
              <a:gsLst>
                <a:gs pos="0">
                  <a:schemeClr val="bg1">
                    <a:lumMod val="50000"/>
                  </a:schemeClr>
                </a:gs>
                <a:gs pos="100000">
                  <a:schemeClr val="tx1">
                    <a:lumMod val="90000"/>
                    <a:lumOff val="10000"/>
                  </a:schemeClr>
                </a:gs>
              </a:gsLst>
              <a:lin ang="0"/>
            </a:gradFill>
            <a:ln>
              <a:noFill/>
            </a:ln>
            <a:scene3d>
              <a:camera prst="orthographicFront"/>
              <a:lightRig dir="t" rig="threePt"/>
            </a:scene3d>
            <a:sp3d extrusionH="63500"/>
          </p:spPr>
          <p:style>
            <a:lnRef idx="0"/>
            <a:fillRef idx="0"/>
            <a:effectRef idx="0"/>
            <a:fontRef idx="minor"/>
          </p:style>
          <p:txBody>
            <a:bodyPr wrap="none" lIns="0" rIns="0" tIns="0" bIns="0" anchor="ctr"/>
            <a:p>
              <a:pPr algn="ctr">
                <a:lnSpc>
                  <a:spcPct val="100000"/>
                </a:lnSpc>
              </a:pPr>
              <a:r>
                <a:rPr b="1" lang="ru-RU" sz="830" spc="-1" strike="noStrike">
                  <a:solidFill>
                    <a:srgbClr val="ffffff"/>
                  </a:solidFill>
                  <a:latin typeface="Calibri"/>
                </a:rPr>
                <a:t>1H 2017</a:t>
              </a:r>
              <a:endParaRPr b="0" lang="ru-RU" sz="830" spc="-1" strike="noStrike">
                <a:latin typeface="Arial"/>
              </a:endParaRPr>
            </a:p>
          </p:txBody>
        </p:sp>
        <p:sp>
          <p:nvSpPr>
            <p:cNvPr id="1626" name="CustomShape 11"/>
            <p:cNvSpPr/>
            <p:nvPr/>
          </p:nvSpPr>
          <p:spPr>
            <a:xfrm>
              <a:off x="3218040" y="1103040"/>
              <a:ext cx="2742840" cy="140760"/>
            </a:xfrm>
            <a:prstGeom prst="rect">
              <a:avLst/>
            </a:prstGeom>
            <a:gradFill rotWithShape="0">
              <a:gsLst>
                <a:gs pos="0">
                  <a:schemeClr val="bg1">
                    <a:lumMod val="50000"/>
                  </a:schemeClr>
                </a:gs>
                <a:gs pos="100000">
                  <a:schemeClr val="tx1">
                    <a:lumMod val="90000"/>
                    <a:lumOff val="10000"/>
                  </a:schemeClr>
                </a:gs>
              </a:gsLst>
              <a:lin ang="0"/>
            </a:gradFill>
            <a:ln>
              <a:noFill/>
            </a:ln>
            <a:scene3d>
              <a:camera prst="orthographicFront"/>
              <a:lightRig dir="t" rig="threePt"/>
            </a:scene3d>
            <a:sp3d extrusionH="63500"/>
          </p:spPr>
          <p:style>
            <a:lnRef idx="0"/>
            <a:fillRef idx="0"/>
            <a:effectRef idx="0"/>
            <a:fontRef idx="minor"/>
          </p:style>
          <p:txBody>
            <a:bodyPr wrap="none" lIns="0" rIns="0" tIns="0" bIns="0" anchor="ctr"/>
            <a:p>
              <a:pPr algn="ctr">
                <a:lnSpc>
                  <a:spcPct val="100000"/>
                </a:lnSpc>
              </a:pPr>
              <a:r>
                <a:rPr b="1" lang="ru-RU" sz="830" spc="-1" strike="noStrike">
                  <a:solidFill>
                    <a:srgbClr val="ffffff"/>
                  </a:solidFill>
                  <a:latin typeface="Calibri"/>
                </a:rPr>
                <a:t>2H 2017</a:t>
              </a:r>
              <a:endParaRPr b="0" lang="ru-RU" sz="830" spc="-1" strike="noStrike">
                <a:latin typeface="Arial"/>
              </a:endParaRPr>
            </a:p>
          </p:txBody>
        </p:sp>
        <p:sp>
          <p:nvSpPr>
            <p:cNvPr id="1627" name="CustomShape 12"/>
            <p:cNvSpPr/>
            <p:nvPr/>
          </p:nvSpPr>
          <p:spPr>
            <a:xfrm>
              <a:off x="5959080" y="1103040"/>
              <a:ext cx="2742840" cy="140760"/>
            </a:xfrm>
            <a:prstGeom prst="rect">
              <a:avLst/>
            </a:prstGeom>
            <a:gradFill rotWithShape="0">
              <a:gsLst>
                <a:gs pos="0">
                  <a:schemeClr val="bg1">
                    <a:lumMod val="50000"/>
                  </a:schemeClr>
                </a:gs>
                <a:gs pos="100000">
                  <a:schemeClr val="tx1">
                    <a:lumMod val="90000"/>
                    <a:lumOff val="10000"/>
                  </a:schemeClr>
                </a:gs>
              </a:gsLst>
              <a:lin ang="0"/>
            </a:gradFill>
            <a:ln>
              <a:noFill/>
            </a:ln>
            <a:scene3d>
              <a:camera prst="orthographicFront"/>
              <a:lightRig dir="t" rig="threePt"/>
            </a:scene3d>
            <a:sp3d extrusionH="63500"/>
          </p:spPr>
          <p:style>
            <a:lnRef idx="0"/>
            <a:fillRef idx="0"/>
            <a:effectRef idx="0"/>
            <a:fontRef idx="minor"/>
          </p:style>
          <p:txBody>
            <a:bodyPr wrap="none" lIns="0" rIns="0" tIns="0" bIns="0" anchor="ctr"/>
            <a:p>
              <a:pPr algn="ctr">
                <a:lnSpc>
                  <a:spcPct val="100000"/>
                </a:lnSpc>
              </a:pPr>
              <a:r>
                <a:rPr b="1" lang="ru-RU" sz="830" spc="-1" strike="noStrike">
                  <a:solidFill>
                    <a:srgbClr val="ffffff"/>
                  </a:solidFill>
                  <a:latin typeface="Calibri"/>
                </a:rPr>
                <a:t>1H 2018</a:t>
              </a:r>
              <a:endParaRPr b="0" lang="ru-RU" sz="830" spc="-1" strike="noStrike">
                <a:latin typeface="Arial"/>
              </a:endParaRPr>
            </a:p>
          </p:txBody>
        </p:sp>
      </p:grpSp>
      <p:sp>
        <p:nvSpPr>
          <p:cNvPr id="1628" name="CustomShape 13"/>
          <p:cNvSpPr/>
          <p:nvPr/>
        </p:nvSpPr>
        <p:spPr>
          <a:xfrm>
            <a:off x="3213360" y="1244160"/>
            <a:ext cx="5464800" cy="2921760"/>
          </a:xfrm>
          <a:prstGeom prst="rect">
            <a:avLst/>
          </a:prstGeom>
          <a:solidFill>
            <a:schemeClr val="tx2">
              <a:alpha val="15000"/>
            </a:schemeClr>
          </a:solidFill>
          <a:ln>
            <a:noFill/>
          </a:ln>
        </p:spPr>
        <p:style>
          <a:lnRef idx="2">
            <a:schemeClr val="accent1">
              <a:shade val="50000"/>
            </a:schemeClr>
          </a:lnRef>
          <a:fillRef idx="1">
            <a:schemeClr val="accent1"/>
          </a:fillRef>
          <a:effectRef idx="0">
            <a:schemeClr val="accent1"/>
          </a:effectRef>
          <a:fontRef idx="minor"/>
        </p:style>
      </p:sp>
      <p:sp>
        <p:nvSpPr>
          <p:cNvPr id="1629" name="TextShape 14"/>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Collaboration Roadmap </a:t>
            </a:r>
            <a:endParaRPr b="0" lang="en-US" sz="2700" spc="-1" strike="noStrike">
              <a:solidFill>
                <a:srgbClr val="212e35"/>
              </a:solidFill>
              <a:latin typeface="Calibri"/>
            </a:endParaRPr>
          </a:p>
        </p:txBody>
      </p:sp>
      <p:sp>
        <p:nvSpPr>
          <p:cNvPr id="1630" name="TextShape 15"/>
          <p:cNvSpPr txBox="1"/>
          <p:nvPr/>
        </p:nvSpPr>
        <p:spPr>
          <a:xfrm>
            <a:off x="1413000" y="816120"/>
            <a:ext cx="7730640" cy="312480"/>
          </a:xfrm>
          <a:prstGeom prst="rect">
            <a:avLst/>
          </a:prstGeom>
          <a:noFill/>
          <a:ln>
            <a:noFill/>
          </a:ln>
        </p:spPr>
        <p:txBody>
          <a:bodyPr>
            <a:normAutofit/>
          </a:bodyPr>
          <a:p>
            <a:pPr marL="171360" indent="-171000">
              <a:lnSpc>
                <a:spcPct val="90000"/>
              </a:lnSpc>
              <a:spcAft>
                <a:spcPts val="901"/>
              </a:spcAft>
              <a:buClr>
                <a:srgbClr val="212e35"/>
              </a:buClr>
              <a:buFont typeface="Wingdings" charset="2"/>
              <a:buChar char=""/>
            </a:pPr>
            <a:r>
              <a:rPr b="0" lang="en-US" sz="1500" spc="-1" strike="noStrike">
                <a:solidFill>
                  <a:srgbClr val="212e35"/>
                </a:solidFill>
                <a:latin typeface="Calibri"/>
              </a:rPr>
              <a:t>New and Upcoming Releases</a:t>
            </a:r>
            <a:endParaRPr b="0" lang="en-US" sz="1500" spc="-1" strike="noStrike">
              <a:solidFill>
                <a:srgbClr val="212e35"/>
              </a:solidFill>
              <a:latin typeface="Calibri"/>
            </a:endParaRPr>
          </a:p>
        </p:txBody>
      </p:sp>
      <p:grpSp>
        <p:nvGrpSpPr>
          <p:cNvPr id="1631" name="Group 16"/>
          <p:cNvGrpSpPr/>
          <p:nvPr/>
        </p:nvGrpSpPr>
        <p:grpSpPr>
          <a:xfrm>
            <a:off x="6342480" y="444600"/>
            <a:ext cx="2338200" cy="228240"/>
            <a:chOff x="6342480" y="444600"/>
            <a:chExt cx="2338200" cy="228240"/>
          </a:xfrm>
        </p:grpSpPr>
        <p:sp>
          <p:nvSpPr>
            <p:cNvPr id="1632" name="CustomShape 17"/>
            <p:cNvSpPr/>
            <p:nvPr/>
          </p:nvSpPr>
          <p:spPr>
            <a:xfrm>
              <a:off x="6342480" y="444600"/>
              <a:ext cx="2338200" cy="228240"/>
            </a:xfrm>
            <a:prstGeom prst="roundRect">
              <a:avLst>
                <a:gd name="adj" fmla="val 16667"/>
              </a:avLst>
            </a:prstGeom>
            <a:solidFill>
              <a:srgbClr val="ffffff"/>
            </a:solidFill>
            <a:ln w="19080">
              <a:solidFill>
                <a:srgbClr val="00b0f0"/>
              </a:solidFill>
              <a:miter/>
            </a:ln>
          </p:spPr>
          <p:style>
            <a:lnRef idx="0"/>
            <a:fillRef idx="0"/>
            <a:effectRef idx="0"/>
            <a:fontRef idx="minor"/>
          </p:style>
        </p:sp>
        <p:sp>
          <p:nvSpPr>
            <p:cNvPr id="1633" name="CustomShape 18"/>
            <p:cNvSpPr/>
            <p:nvPr/>
          </p:nvSpPr>
          <p:spPr>
            <a:xfrm>
              <a:off x="7329240" y="470880"/>
              <a:ext cx="636480" cy="177120"/>
            </a:xfrm>
            <a:prstGeom prst="rect">
              <a:avLst/>
            </a:prstGeom>
            <a:noFill/>
            <a:ln>
              <a:noFill/>
            </a:ln>
          </p:spPr>
          <p:style>
            <a:lnRef idx="0"/>
            <a:fillRef idx="0"/>
            <a:effectRef idx="0"/>
            <a:fontRef idx="minor"/>
          </p:style>
          <p:txBody>
            <a:bodyPr wrap="none" lIns="67680" rIns="67680" tIns="35280" bIns="35280"/>
            <a:p>
              <a:pPr>
                <a:lnSpc>
                  <a:spcPct val="93000"/>
                </a:lnSpc>
              </a:pPr>
              <a:r>
                <a:rPr b="1" lang="ru-RU" sz="750" spc="-1" strike="noStrike">
                  <a:solidFill>
                    <a:srgbClr val="000000"/>
                  </a:solidFill>
                  <a:latin typeface="Arial"/>
                  <a:ea typeface="Lucida Sans Unicode"/>
                </a:rPr>
                <a:t>Committed</a:t>
              </a:r>
              <a:endParaRPr b="0" lang="ru-RU" sz="750" spc="-1" strike="noStrike">
                <a:latin typeface="Arial"/>
              </a:endParaRPr>
            </a:p>
          </p:txBody>
        </p:sp>
        <p:sp>
          <p:nvSpPr>
            <p:cNvPr id="1634" name="CustomShape 19"/>
            <p:cNvSpPr/>
            <p:nvPr/>
          </p:nvSpPr>
          <p:spPr>
            <a:xfrm>
              <a:off x="6577560" y="470880"/>
              <a:ext cx="545040" cy="177120"/>
            </a:xfrm>
            <a:prstGeom prst="rect">
              <a:avLst/>
            </a:prstGeom>
            <a:noFill/>
            <a:ln>
              <a:noFill/>
            </a:ln>
          </p:spPr>
          <p:style>
            <a:lnRef idx="0"/>
            <a:fillRef idx="0"/>
            <a:effectRef idx="0"/>
            <a:fontRef idx="minor"/>
          </p:style>
          <p:txBody>
            <a:bodyPr wrap="none" lIns="67680" rIns="67680" tIns="35280" bIns="35280"/>
            <a:p>
              <a:pPr>
                <a:lnSpc>
                  <a:spcPct val="93000"/>
                </a:lnSpc>
              </a:pPr>
              <a:r>
                <a:rPr b="1" lang="ru-RU" sz="750" spc="-1" strike="noStrike">
                  <a:solidFill>
                    <a:srgbClr val="000000"/>
                  </a:solidFill>
                  <a:latin typeface="Arial"/>
                  <a:ea typeface="Lucida Sans Unicode"/>
                </a:rPr>
                <a:t>Shipping</a:t>
              </a:r>
              <a:endParaRPr b="0" lang="ru-RU" sz="750" spc="-1" strike="noStrike">
                <a:latin typeface="Arial"/>
              </a:endParaRPr>
            </a:p>
          </p:txBody>
        </p:sp>
        <p:sp>
          <p:nvSpPr>
            <p:cNvPr id="1635" name="CustomShape 20"/>
            <p:cNvSpPr/>
            <p:nvPr/>
          </p:nvSpPr>
          <p:spPr>
            <a:xfrm>
              <a:off x="6456600" y="501840"/>
              <a:ext cx="99720" cy="91440"/>
            </a:xfrm>
            <a:prstGeom prst="roundRect">
              <a:avLst>
                <a:gd name="adj" fmla="val 16667"/>
              </a:avLst>
            </a:prstGeom>
            <a:solidFill>
              <a:schemeClr val="accent1"/>
            </a:solidFill>
            <a:ln>
              <a:noFill/>
            </a:ln>
          </p:spPr>
          <p:style>
            <a:lnRef idx="0"/>
            <a:fillRef idx="0"/>
            <a:effectRef idx="0"/>
            <a:fontRef idx="minor"/>
          </p:style>
        </p:sp>
        <p:sp>
          <p:nvSpPr>
            <p:cNvPr id="1636" name="CustomShape 21"/>
            <p:cNvSpPr/>
            <p:nvPr/>
          </p:nvSpPr>
          <p:spPr>
            <a:xfrm>
              <a:off x="7225200" y="501840"/>
              <a:ext cx="99720" cy="91440"/>
            </a:xfrm>
            <a:prstGeom prst="roundRect">
              <a:avLst>
                <a:gd name="adj" fmla="val 16667"/>
              </a:avLst>
            </a:prstGeom>
            <a:solidFill>
              <a:schemeClr val="tx1"/>
            </a:solidFill>
            <a:ln>
              <a:solidFill>
                <a:schemeClr val="tx1"/>
              </a:solidFill>
            </a:ln>
          </p:spPr>
          <p:style>
            <a:lnRef idx="0"/>
            <a:fillRef idx="0"/>
            <a:effectRef idx="0"/>
            <a:fontRef idx="minor"/>
          </p:style>
        </p:sp>
        <p:sp>
          <p:nvSpPr>
            <p:cNvPr id="1637" name="CustomShape 22"/>
            <p:cNvSpPr/>
            <p:nvPr/>
          </p:nvSpPr>
          <p:spPr>
            <a:xfrm>
              <a:off x="8170920" y="470880"/>
              <a:ext cx="508320" cy="177120"/>
            </a:xfrm>
            <a:prstGeom prst="rect">
              <a:avLst/>
            </a:prstGeom>
            <a:noFill/>
            <a:ln>
              <a:noFill/>
            </a:ln>
          </p:spPr>
          <p:style>
            <a:lnRef idx="0"/>
            <a:fillRef idx="0"/>
            <a:effectRef idx="0"/>
            <a:fontRef idx="minor"/>
          </p:style>
          <p:txBody>
            <a:bodyPr wrap="none" lIns="67680" rIns="67680" tIns="35280" bIns="35280"/>
            <a:p>
              <a:pPr>
                <a:lnSpc>
                  <a:spcPct val="93000"/>
                </a:lnSpc>
              </a:pPr>
              <a:r>
                <a:rPr b="1" lang="ru-RU" sz="750" spc="-1" strike="noStrike">
                  <a:solidFill>
                    <a:srgbClr val="000000"/>
                  </a:solidFill>
                  <a:latin typeface="Arial"/>
                  <a:ea typeface="Lucida Sans Unicode"/>
                </a:rPr>
                <a:t>Planned</a:t>
              </a:r>
              <a:endParaRPr b="0" lang="ru-RU" sz="750" spc="-1" strike="noStrike">
                <a:latin typeface="Arial"/>
              </a:endParaRPr>
            </a:p>
          </p:txBody>
        </p:sp>
        <p:sp>
          <p:nvSpPr>
            <p:cNvPr id="1638" name="CustomShape 23"/>
            <p:cNvSpPr/>
            <p:nvPr/>
          </p:nvSpPr>
          <p:spPr>
            <a:xfrm>
              <a:off x="8065800" y="501840"/>
              <a:ext cx="99720" cy="91440"/>
            </a:xfrm>
            <a:prstGeom prst="roundRect">
              <a:avLst>
                <a:gd name="adj" fmla="val 16667"/>
              </a:avLst>
            </a:prstGeom>
            <a:solidFill>
              <a:schemeClr val="accent5"/>
            </a:solidFill>
            <a:ln>
              <a:noFill/>
            </a:ln>
          </p:spPr>
          <p:style>
            <a:lnRef idx="0"/>
            <a:fillRef idx="0"/>
            <a:effectRef idx="0"/>
            <a:fontRef idx="minor"/>
          </p:style>
        </p:sp>
      </p:grpSp>
      <p:sp>
        <p:nvSpPr>
          <p:cNvPr id="1639" name="CustomShape 24"/>
          <p:cNvSpPr/>
          <p:nvPr/>
        </p:nvSpPr>
        <p:spPr>
          <a:xfrm>
            <a:off x="6058080" y="1545120"/>
            <a:ext cx="2503080" cy="888840"/>
          </a:xfrm>
          <a:prstGeom prst="rect">
            <a:avLst/>
          </a:prstGeom>
          <a:solidFill>
            <a:schemeClr val="bg1"/>
          </a:solidFill>
          <a:ln w="9360">
            <a:noFill/>
          </a:ln>
          <a:effectLst>
            <a:outerShdw algn="r" dir="10800000" dist="38100" rotWithShape="0">
              <a:schemeClr val="accent5"/>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Improved Administration experience</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Enterprise Social Collaboration</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Enterprise Security</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Improved TCO</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IDEAS Enhancements</a:t>
            </a:r>
            <a:endParaRPr b="0" lang="ru-RU" sz="900" spc="-1" strike="noStrike">
              <a:latin typeface="Arial"/>
            </a:endParaRPr>
          </a:p>
        </p:txBody>
      </p:sp>
      <p:sp>
        <p:nvSpPr>
          <p:cNvPr id="1640" name="CustomShape 25"/>
          <p:cNvSpPr/>
          <p:nvPr/>
        </p:nvSpPr>
        <p:spPr>
          <a:xfrm>
            <a:off x="6054120" y="1316520"/>
            <a:ext cx="2507040" cy="228240"/>
          </a:xfrm>
          <a:prstGeom prst="rect">
            <a:avLst/>
          </a:prstGeom>
          <a:gradFill rotWithShape="0">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a:gradFill>
          <a:ln>
            <a:noFill/>
          </a:ln>
          <a:effectLst>
            <a:outerShdw algn="r" dir="10800000" dist="38100" rotWithShape="0">
              <a:schemeClr val="accent5"/>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GroupWise “Traverse”</a:t>
            </a:r>
            <a:endParaRPr b="0" lang="ru-RU" sz="900" spc="-1" strike="noStrike">
              <a:latin typeface="Arial"/>
            </a:endParaRPr>
          </a:p>
        </p:txBody>
      </p:sp>
      <p:sp>
        <p:nvSpPr>
          <p:cNvPr id="1641" name="CustomShape 26"/>
          <p:cNvSpPr/>
          <p:nvPr/>
        </p:nvSpPr>
        <p:spPr>
          <a:xfrm>
            <a:off x="6060960" y="4438080"/>
            <a:ext cx="2104920" cy="424440"/>
          </a:xfrm>
          <a:prstGeom prst="rect">
            <a:avLst/>
          </a:prstGeom>
          <a:solidFill>
            <a:schemeClr val="bg1"/>
          </a:solidFill>
          <a:ln w="9360">
            <a:noFill/>
          </a:ln>
          <a:effectLst>
            <a:outerShdw algn="r" dir="10800000" dist="38100" rotWithShape="0">
              <a:schemeClr val="accent5"/>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Security Updates</a:t>
            </a:r>
            <a:endParaRPr b="0" lang="ru-RU" sz="900" spc="-1" strike="noStrike">
              <a:latin typeface="Arial"/>
            </a:endParaRPr>
          </a:p>
        </p:txBody>
      </p:sp>
      <p:sp>
        <p:nvSpPr>
          <p:cNvPr id="1642" name="CustomShape 27"/>
          <p:cNvSpPr/>
          <p:nvPr/>
        </p:nvSpPr>
        <p:spPr>
          <a:xfrm>
            <a:off x="3578040" y="4448160"/>
            <a:ext cx="2130480" cy="430920"/>
          </a:xfrm>
          <a:prstGeom prst="rect">
            <a:avLst/>
          </a:prstGeom>
          <a:solidFill>
            <a:schemeClr val="bg1"/>
          </a:solidFill>
          <a:ln w="9360">
            <a:noFill/>
          </a:ln>
          <a:effectLst>
            <a:outerShdw algn="r" dir="10800000" dist="38100" rotWithShape="0">
              <a:schemeClr val="tx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Security Updates</a:t>
            </a:r>
            <a:endParaRPr b="0" lang="ru-RU" sz="900" spc="-1" strike="noStrike">
              <a:latin typeface="Arial"/>
            </a:endParaRPr>
          </a:p>
        </p:txBody>
      </p:sp>
      <p:sp>
        <p:nvSpPr>
          <p:cNvPr id="1643" name="CustomShape 28"/>
          <p:cNvSpPr/>
          <p:nvPr/>
        </p:nvSpPr>
        <p:spPr>
          <a:xfrm>
            <a:off x="3537720" y="4219560"/>
            <a:ext cx="2187000" cy="228240"/>
          </a:xfrm>
          <a:prstGeom prst="rect">
            <a:avLst/>
          </a:prstGeom>
          <a:gradFill rotWithShape="0">
            <a:gsLst>
              <a:gs pos="0">
                <a:schemeClr val="dk1">
                  <a:lumMod val="67000"/>
                </a:schemeClr>
              </a:gs>
              <a:gs pos="48000">
                <a:schemeClr val="dk1">
                  <a:lumMod val="97000"/>
                  <a:lumOff val="3000"/>
                </a:schemeClr>
              </a:gs>
              <a:gs pos="100000">
                <a:schemeClr val="dk1">
                  <a:lumMod val="60000"/>
                  <a:lumOff val="40000"/>
                </a:schemeClr>
              </a:gs>
            </a:gsLst>
            <a:lin ang="16200000"/>
          </a:gra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Vibe 4.0.4</a:t>
            </a:r>
            <a:endParaRPr b="0" lang="ru-RU" sz="900" spc="-1" strike="noStrike">
              <a:latin typeface="Arial"/>
            </a:endParaRPr>
          </a:p>
        </p:txBody>
      </p:sp>
      <p:sp>
        <p:nvSpPr>
          <p:cNvPr id="1644" name="CustomShape 29"/>
          <p:cNvSpPr/>
          <p:nvPr/>
        </p:nvSpPr>
        <p:spPr>
          <a:xfrm>
            <a:off x="3581280" y="1334880"/>
            <a:ext cx="2234160" cy="1573920"/>
          </a:xfrm>
          <a:prstGeom prst="rect">
            <a:avLst/>
          </a:prstGeom>
          <a:solidFill>
            <a:schemeClr val="bg1"/>
          </a:solidFill>
          <a:ln w="9360">
            <a:noFill/>
          </a:ln>
          <a:effectLst>
            <a:outerShdw algn="r" dir="10800000" dist="38100" rotWithShape="0">
              <a:schemeClr val="tx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a:lnSpc>
                <a:spcPct val="90000"/>
              </a:lnSpc>
              <a:spcAft>
                <a:spcPts val="300"/>
              </a:spcAft>
            </a:pPr>
            <a:endParaRPr b="0" lang="ru-RU" sz="18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Enterprise Social Collaboration</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Improved TCO</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IDEA Enhancements</a:t>
            </a:r>
            <a:endParaRPr b="0" lang="ru-RU" sz="900" spc="-1" strike="noStrike">
              <a:latin typeface="Arial"/>
            </a:endParaRPr>
          </a:p>
          <a:p>
            <a:pPr>
              <a:lnSpc>
                <a:spcPct val="90000"/>
              </a:lnSpc>
              <a:spcAft>
                <a:spcPts val="300"/>
              </a:spcAft>
            </a:pPr>
            <a:endParaRPr b="0" lang="ru-RU" sz="900" spc="-1" strike="noStrike">
              <a:latin typeface="Arial"/>
            </a:endParaRPr>
          </a:p>
          <a:p>
            <a:pPr>
              <a:lnSpc>
                <a:spcPct val="90000"/>
              </a:lnSpc>
              <a:spcAft>
                <a:spcPts val="300"/>
              </a:spcAft>
            </a:pP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Improved Calendar function on mobile</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IDEAS Enhancements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p:txBody>
      </p:sp>
      <p:sp>
        <p:nvSpPr>
          <p:cNvPr id="1645" name="CustomShape 30"/>
          <p:cNvSpPr/>
          <p:nvPr/>
        </p:nvSpPr>
        <p:spPr>
          <a:xfrm>
            <a:off x="3534480" y="1302480"/>
            <a:ext cx="2275560" cy="228240"/>
          </a:xfrm>
          <a:prstGeom prst="rect">
            <a:avLst/>
          </a:prstGeom>
          <a:gradFill rotWithShape="0">
            <a:gsLst>
              <a:gs pos="0">
                <a:schemeClr val="dk1">
                  <a:lumMod val="67000"/>
                </a:schemeClr>
              </a:gs>
              <a:gs pos="48000">
                <a:schemeClr val="dk1">
                  <a:lumMod val="97000"/>
                  <a:lumOff val="3000"/>
                </a:schemeClr>
              </a:gs>
              <a:gs pos="100000">
                <a:schemeClr val="dk1">
                  <a:lumMod val="60000"/>
                  <a:lumOff val="40000"/>
                </a:schemeClr>
              </a:gs>
            </a:gsLst>
            <a:lin ang="16200000"/>
          </a:gra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GroupWise 18 “Wasatch”</a:t>
            </a:r>
            <a:endParaRPr b="0" lang="ru-RU" sz="900" spc="-1" strike="noStrike">
              <a:latin typeface="Arial"/>
            </a:endParaRPr>
          </a:p>
        </p:txBody>
      </p:sp>
      <p:sp>
        <p:nvSpPr>
          <p:cNvPr id="1646" name="CustomShape 31"/>
          <p:cNvSpPr/>
          <p:nvPr/>
        </p:nvSpPr>
        <p:spPr>
          <a:xfrm>
            <a:off x="3550680" y="2085840"/>
            <a:ext cx="2262600" cy="228240"/>
          </a:xfrm>
          <a:prstGeom prst="rect">
            <a:avLst/>
          </a:prstGeom>
          <a:gradFill rotWithShape="0">
            <a:gsLst>
              <a:gs pos="0">
                <a:schemeClr val="dk1">
                  <a:lumMod val="67000"/>
                </a:schemeClr>
              </a:gs>
              <a:gs pos="48000">
                <a:schemeClr val="dk1">
                  <a:lumMod val="97000"/>
                  <a:lumOff val="3000"/>
                </a:schemeClr>
              </a:gs>
              <a:gs pos="100000">
                <a:schemeClr val="dk1">
                  <a:lumMod val="60000"/>
                  <a:lumOff val="40000"/>
                </a:schemeClr>
              </a:gs>
            </a:gsLst>
            <a:lin ang="16200000"/>
          </a:gra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GroupWise Mobility Service 18</a:t>
            </a:r>
            <a:endParaRPr b="0" lang="ru-RU" sz="900" spc="-1" strike="noStrike">
              <a:latin typeface="Arial"/>
            </a:endParaRPr>
          </a:p>
        </p:txBody>
      </p:sp>
      <p:sp>
        <p:nvSpPr>
          <p:cNvPr id="1647" name="CustomShape 32"/>
          <p:cNvSpPr/>
          <p:nvPr/>
        </p:nvSpPr>
        <p:spPr>
          <a:xfrm>
            <a:off x="3594600" y="3346200"/>
            <a:ext cx="2083680" cy="592200"/>
          </a:xfrm>
          <a:prstGeom prst="rect">
            <a:avLst/>
          </a:prstGeom>
          <a:solidFill>
            <a:schemeClr val="bg1"/>
          </a:solidFill>
          <a:ln w="9360">
            <a:noFill/>
          </a:ln>
          <a:effectLst>
            <a:outerShdw algn="r" dir="10800000" dist="38100" rotWithShape="0">
              <a:schemeClr val="tx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Enterprise Social Collaboration</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Dedicated Team/Project Rooms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GroupWise, Web, Mobile Access</a:t>
            </a:r>
            <a:endParaRPr b="0" lang="ru-RU" sz="900" spc="-1" strike="noStrike">
              <a:latin typeface="Arial"/>
            </a:endParaRPr>
          </a:p>
        </p:txBody>
      </p:sp>
      <p:sp>
        <p:nvSpPr>
          <p:cNvPr id="1648" name="CustomShape 33"/>
          <p:cNvSpPr/>
          <p:nvPr/>
        </p:nvSpPr>
        <p:spPr>
          <a:xfrm>
            <a:off x="3554280" y="3117600"/>
            <a:ext cx="2114280" cy="228240"/>
          </a:xfrm>
          <a:prstGeom prst="rect">
            <a:avLst/>
          </a:prstGeom>
          <a:gradFill rotWithShape="0">
            <a:gsLst>
              <a:gs pos="0">
                <a:schemeClr val="dk1">
                  <a:lumMod val="67000"/>
                </a:schemeClr>
              </a:gs>
              <a:gs pos="48000">
                <a:schemeClr val="dk1">
                  <a:lumMod val="97000"/>
                  <a:lumOff val="3000"/>
                </a:schemeClr>
              </a:gs>
              <a:gs pos="100000">
                <a:schemeClr val="dk1">
                  <a:lumMod val="60000"/>
                  <a:lumOff val="40000"/>
                </a:schemeClr>
              </a:gs>
            </a:gsLst>
            <a:lin ang="16200000"/>
          </a:gra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GroupWise TeamWorks “Uinta”</a:t>
            </a:r>
            <a:endParaRPr b="0" lang="ru-RU" sz="900" spc="-1" strike="noStrike">
              <a:latin typeface="Arial"/>
            </a:endParaRPr>
          </a:p>
        </p:txBody>
      </p:sp>
      <p:sp>
        <p:nvSpPr>
          <p:cNvPr id="1649" name="CustomShape 34"/>
          <p:cNvSpPr/>
          <p:nvPr/>
        </p:nvSpPr>
        <p:spPr>
          <a:xfrm>
            <a:off x="649800" y="4395240"/>
            <a:ext cx="2265480" cy="430920"/>
          </a:xfrm>
          <a:prstGeom prst="rect">
            <a:avLst/>
          </a:prstGeom>
          <a:solidFill>
            <a:schemeClr val="bg1"/>
          </a:solidFill>
          <a:ln w="9360">
            <a:noFill/>
          </a:ln>
          <a:effectLst>
            <a:outerShdw algn="r" dir="10800000" dist="38100" rotWithShape="0">
              <a:schemeClr val="tx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Security Updates</a:t>
            </a:r>
            <a:endParaRPr b="0" lang="ru-RU" sz="900" spc="-1" strike="noStrike">
              <a:latin typeface="Arial"/>
            </a:endParaRPr>
          </a:p>
        </p:txBody>
      </p:sp>
      <p:sp>
        <p:nvSpPr>
          <p:cNvPr id="1650" name="CustomShape 35"/>
          <p:cNvSpPr/>
          <p:nvPr/>
        </p:nvSpPr>
        <p:spPr>
          <a:xfrm>
            <a:off x="609480" y="4166640"/>
            <a:ext cx="2274840" cy="228240"/>
          </a:xfrm>
          <a:prstGeom prst="rect">
            <a:avLst/>
          </a:prstGeom>
          <a:gradFill rotWithShape="0">
            <a:gsLst>
              <a:gs pos="0">
                <a:schemeClr val="dk1">
                  <a:lumMod val="67000"/>
                </a:schemeClr>
              </a:gs>
              <a:gs pos="48000">
                <a:schemeClr val="dk1">
                  <a:lumMod val="97000"/>
                  <a:lumOff val="3000"/>
                </a:schemeClr>
              </a:gs>
              <a:gs pos="100000">
                <a:schemeClr val="dk1">
                  <a:lumMod val="60000"/>
                  <a:lumOff val="40000"/>
                </a:schemeClr>
              </a:gs>
            </a:gsLst>
            <a:lin ang="16200000"/>
          </a:gra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Vibe 4.0.3</a:t>
            </a:r>
            <a:endParaRPr b="0" lang="ru-RU" sz="900" spc="-1" strike="noStrike">
              <a:latin typeface="Arial"/>
            </a:endParaRPr>
          </a:p>
        </p:txBody>
      </p:sp>
      <p:sp>
        <p:nvSpPr>
          <p:cNvPr id="1651" name="CustomShape 36"/>
          <p:cNvSpPr/>
          <p:nvPr/>
        </p:nvSpPr>
        <p:spPr>
          <a:xfrm>
            <a:off x="6052320" y="4219560"/>
            <a:ext cx="2508840" cy="228240"/>
          </a:xfrm>
          <a:prstGeom prst="rect">
            <a:avLst/>
          </a:prstGeom>
          <a:gradFill rotWithShape="0">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a:gradFill>
          <a:ln>
            <a:noFill/>
          </a:ln>
          <a:effectLst>
            <a:outerShdw algn="r" dir="10800000" dist="38100" rotWithShape="0">
              <a:schemeClr val="accent5"/>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Vibe 4.0.5</a:t>
            </a:r>
            <a:endParaRPr b="0" lang="ru-RU" sz="900" spc="-1" strike="noStrike">
              <a:latin typeface="Arial"/>
            </a:endParaRPr>
          </a:p>
        </p:txBody>
      </p:sp>
      <p:sp>
        <p:nvSpPr>
          <p:cNvPr id="1652" name="CustomShape 37"/>
          <p:cNvSpPr/>
          <p:nvPr/>
        </p:nvSpPr>
        <p:spPr>
          <a:xfrm>
            <a:off x="6059880" y="3340800"/>
            <a:ext cx="2503080" cy="579240"/>
          </a:xfrm>
          <a:prstGeom prst="rect">
            <a:avLst/>
          </a:prstGeom>
          <a:solidFill>
            <a:schemeClr val="bg1"/>
          </a:solidFill>
          <a:ln w="9360">
            <a:noFill/>
          </a:ln>
          <a:effectLst>
            <a:outerShdw algn="r" dir="10800000" dist="38100" rotWithShape="0">
              <a:schemeClr val="accent5"/>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Improved Administration experience</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IDEAS Enhancements</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Enhanced Presence</a:t>
            </a:r>
            <a:endParaRPr b="0" lang="ru-RU" sz="900" spc="-1" strike="noStrike">
              <a:latin typeface="Arial"/>
            </a:endParaRPr>
          </a:p>
        </p:txBody>
      </p:sp>
      <p:sp>
        <p:nvSpPr>
          <p:cNvPr id="1653" name="CustomShape 38"/>
          <p:cNvSpPr/>
          <p:nvPr/>
        </p:nvSpPr>
        <p:spPr>
          <a:xfrm>
            <a:off x="6055920" y="3133080"/>
            <a:ext cx="2507040" cy="228240"/>
          </a:xfrm>
          <a:prstGeom prst="rect">
            <a:avLst/>
          </a:prstGeom>
          <a:gradFill rotWithShape="0">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a:gradFill>
          <a:ln>
            <a:noFill/>
          </a:ln>
          <a:effectLst>
            <a:outerShdw algn="r" dir="10800000" dist="38100" rotWithShape="0">
              <a:schemeClr val="accent5"/>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GroupWise TeamWorks “Pinnacle”</a:t>
            </a:r>
            <a:endParaRPr b="0" lang="ru-RU" sz="900" spc="-1" strike="noStrike">
              <a:latin typeface="Arial"/>
            </a:endParaRPr>
          </a:p>
        </p:txBody>
      </p:sp>
      <p:grpSp>
        <p:nvGrpSpPr>
          <p:cNvPr id="1654" name="Group 39"/>
          <p:cNvGrpSpPr/>
          <p:nvPr/>
        </p:nvGrpSpPr>
        <p:grpSpPr>
          <a:xfrm>
            <a:off x="556560" y="1312920"/>
            <a:ext cx="2587680" cy="1775160"/>
            <a:chOff x="556560" y="1312920"/>
            <a:chExt cx="2587680" cy="1775160"/>
          </a:xfrm>
        </p:grpSpPr>
        <p:sp>
          <p:nvSpPr>
            <p:cNvPr id="1655" name="CustomShape 40"/>
            <p:cNvSpPr/>
            <p:nvPr/>
          </p:nvSpPr>
          <p:spPr>
            <a:xfrm>
              <a:off x="556560" y="1312920"/>
              <a:ext cx="2572560" cy="228240"/>
            </a:xfrm>
            <a:prstGeom prst="rect">
              <a:avLst/>
            </a:prstGeom>
            <a:solidFill>
              <a:schemeClr val="accent1"/>
            </a:soli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GroupWise 2014 R2 SP2</a:t>
              </a:r>
              <a:endParaRPr b="0" lang="ru-RU" sz="900" spc="-1" strike="noStrike">
                <a:latin typeface="Arial"/>
              </a:endParaRPr>
            </a:p>
          </p:txBody>
        </p:sp>
        <p:sp>
          <p:nvSpPr>
            <p:cNvPr id="1656" name="CustomShape 41"/>
            <p:cNvSpPr/>
            <p:nvPr/>
          </p:nvSpPr>
          <p:spPr>
            <a:xfrm>
              <a:off x="596880" y="1528200"/>
              <a:ext cx="2547360" cy="1559880"/>
            </a:xfrm>
            <a:prstGeom prst="rect">
              <a:avLst/>
            </a:prstGeom>
            <a:solidFill>
              <a:schemeClr val="bg1"/>
            </a:solidFill>
            <a:ln w="9360">
              <a:noFill/>
            </a:ln>
            <a:effectLst>
              <a:outerShdw algn="r" dir="10800000" dist="38100" rotWithShape="0">
                <a:schemeClr val="accent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Mobile Vacation Rules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Improved TCO</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Security Updates</a:t>
              </a:r>
              <a:endParaRPr b="0" lang="ru-RU" sz="900" spc="-1" strike="noStrike">
                <a:latin typeface="Arial"/>
              </a:endParaRPr>
            </a:p>
            <a:p>
              <a:pPr>
                <a:lnSpc>
                  <a:spcPct val="90000"/>
                </a:lnSpc>
                <a:spcAft>
                  <a:spcPts val="300"/>
                </a:spcAft>
              </a:pPr>
              <a:endParaRPr b="0" lang="ru-RU" sz="900" spc="-1" strike="noStrike">
                <a:latin typeface="Arial"/>
              </a:endParaRPr>
            </a:p>
            <a:p>
              <a:pPr>
                <a:lnSpc>
                  <a:spcPct val="90000"/>
                </a:lnSpc>
                <a:spcAft>
                  <a:spcPts val="300"/>
                </a:spcAft>
              </a:pP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Mobile Vacation Rules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a:p>
              <a:pPr marL="128520" indent="-128160">
                <a:lnSpc>
                  <a:spcPct val="90000"/>
                </a:lnSpc>
                <a:spcAft>
                  <a:spcPts val="300"/>
                </a:spcAft>
                <a:buClr>
                  <a:srgbClr val="454c51"/>
                </a:buClr>
                <a:buFont typeface="Arial"/>
                <a:buChar char="‒"/>
              </a:pPr>
              <a:r>
                <a:rPr b="0" lang="ru-RU" sz="900" spc="-1" strike="noStrike">
                  <a:solidFill>
                    <a:srgbClr val="454c51"/>
                  </a:solidFill>
                  <a:latin typeface="Calibri"/>
                </a:rPr>
                <a:t>Security Updates</a:t>
              </a:r>
              <a:endParaRPr b="0" lang="ru-RU" sz="900" spc="-1" strike="noStrike">
                <a:latin typeface="Arial"/>
              </a:endParaRPr>
            </a:p>
          </p:txBody>
        </p:sp>
        <p:sp>
          <p:nvSpPr>
            <p:cNvPr id="1657" name="CustomShape 42"/>
            <p:cNvSpPr/>
            <p:nvPr/>
          </p:nvSpPr>
          <p:spPr>
            <a:xfrm>
              <a:off x="560880" y="2250720"/>
              <a:ext cx="2529000" cy="228240"/>
            </a:xfrm>
            <a:prstGeom prst="rect">
              <a:avLst/>
            </a:prstGeom>
            <a:solidFill>
              <a:schemeClr val="accent1"/>
            </a:solidFill>
            <a:ln>
              <a:noFill/>
            </a:ln>
          </p:spPr>
          <p:style>
            <a:lnRef idx="0"/>
            <a:fillRef idx="0"/>
            <a:effectRef idx="0"/>
            <a:fontRef idx="minor"/>
          </p:style>
          <p:txBody>
            <a:bodyPr lIns="90000" rIns="90000" tIns="45000" bIns="45000" anchor="ctr"/>
            <a:p>
              <a:pPr algn="ctr">
                <a:lnSpc>
                  <a:spcPct val="100000"/>
                </a:lnSpc>
              </a:pPr>
              <a:r>
                <a:rPr b="1" lang="ru-RU" sz="900" spc="-1" strike="noStrike">
                  <a:solidFill>
                    <a:srgbClr val="ffffff"/>
                  </a:solidFill>
                  <a:latin typeface="Calibri"/>
                </a:rPr>
                <a:t>Mobility Service 2014 R2 SP2</a:t>
              </a:r>
              <a:endParaRPr b="0" lang="ru-RU" sz="900" spc="-1" strike="noStrike">
                <a:latin typeface="Arial"/>
              </a:endParaRPr>
            </a:p>
          </p:txBody>
        </p:sp>
      </p:grpSp>
      <p:sp>
        <p:nvSpPr>
          <p:cNvPr id="1658" name="CustomShape 43"/>
          <p:cNvSpPr/>
          <p:nvPr/>
        </p:nvSpPr>
        <p:spPr>
          <a:xfrm rot="16200000">
            <a:off x="2318760" y="2489040"/>
            <a:ext cx="2130840" cy="319680"/>
          </a:xfrm>
          <a:prstGeom prst="rect">
            <a:avLst/>
          </a:prstGeom>
          <a:noFill/>
          <a:ln>
            <a:noFill/>
          </a:ln>
        </p:spPr>
        <p:style>
          <a:lnRef idx="0"/>
          <a:fillRef idx="0"/>
          <a:effectRef idx="0"/>
          <a:fontRef idx="minor"/>
        </p:style>
        <p:txBody>
          <a:bodyPr lIns="0" rIns="0" tIns="0" bIns="0">
            <a:normAutofit/>
          </a:bodyPr>
          <a:p>
            <a:pPr>
              <a:lnSpc>
                <a:spcPct val="100000"/>
              </a:lnSpc>
              <a:spcAft>
                <a:spcPts val="1349"/>
              </a:spcAft>
            </a:pPr>
            <a:r>
              <a:rPr b="0" lang="ru-RU" sz="1800" spc="-1" strike="noStrike">
                <a:solidFill>
                  <a:srgbClr val="000000"/>
                </a:solidFill>
                <a:latin typeface="Calibri"/>
              </a:rPr>
              <a:t>Enterprise Messaging</a:t>
            </a:r>
            <a:endParaRPr b="0" lang="ru-RU" sz="1800" spc="-1" strike="noStrike">
              <a:latin typeface="Arial"/>
            </a:endParaRPr>
          </a:p>
        </p:txBody>
      </p:sp>
    </p:spTree>
  </p:cSld>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659" name="Group 1"/>
          <p:cNvGrpSpPr/>
          <p:nvPr/>
        </p:nvGrpSpPr>
        <p:grpSpPr>
          <a:xfrm>
            <a:off x="490680" y="1047600"/>
            <a:ext cx="8231040" cy="3461040"/>
            <a:chOff x="490680" y="1047600"/>
            <a:chExt cx="8231040" cy="3461040"/>
          </a:xfrm>
        </p:grpSpPr>
        <p:sp>
          <p:nvSpPr>
            <p:cNvPr id="1660" name="CustomShape 2"/>
            <p:cNvSpPr/>
            <p:nvPr/>
          </p:nvSpPr>
          <p:spPr>
            <a:xfrm>
              <a:off x="496800" y="1047600"/>
              <a:ext cx="8224920" cy="3461040"/>
            </a:xfrm>
            <a:prstGeom prst="rect">
              <a:avLst/>
            </a:prstGeom>
            <a:gradFill rotWithShape="0">
              <a:gsLst>
                <a:gs pos="0">
                  <a:schemeClr val="bg1"/>
                </a:gs>
                <a:gs pos="100000">
                  <a:schemeClr val="bg1">
                    <a:lumMod val="95000"/>
                  </a:schemeClr>
                </a:gs>
              </a:gsLst>
              <a:lin ang="2700000"/>
            </a:gradFill>
            <a:ln>
              <a:noFill/>
            </a:ln>
            <a:scene3d>
              <a:camera prst="orthographicFront"/>
              <a:lightRig dir="t" rig="threePt"/>
            </a:scene3d>
            <a:sp3d extrusionH="63500"/>
          </p:spPr>
          <p:style>
            <a:lnRef idx="0"/>
            <a:fillRef idx="0"/>
            <a:effectRef idx="0"/>
            <a:fontRef idx="minor"/>
          </p:style>
        </p:sp>
        <p:sp>
          <p:nvSpPr>
            <p:cNvPr id="1661" name="Line 3"/>
            <p:cNvSpPr/>
            <p:nvPr/>
          </p:nvSpPr>
          <p:spPr>
            <a:xfrm>
              <a:off x="1861920" y="1098000"/>
              <a:ext cx="1440" cy="3360600"/>
            </a:xfrm>
            <a:prstGeom prst="line">
              <a:avLst/>
            </a:prstGeom>
            <a:ln w="6480">
              <a:solidFill>
                <a:schemeClr val="bg1">
                  <a:lumMod val="50000"/>
                  <a:alpha val="50000"/>
                </a:schemeClr>
              </a:solidFill>
              <a:round/>
            </a:ln>
          </p:spPr>
          <p:style>
            <a:lnRef idx="0"/>
            <a:fillRef idx="0"/>
            <a:effectRef idx="0"/>
            <a:fontRef idx="minor"/>
          </p:style>
        </p:sp>
        <p:sp>
          <p:nvSpPr>
            <p:cNvPr id="1662" name="Line 4"/>
            <p:cNvSpPr/>
            <p:nvPr/>
          </p:nvSpPr>
          <p:spPr>
            <a:xfrm>
              <a:off x="3233160" y="1098000"/>
              <a:ext cx="2520" cy="3360600"/>
            </a:xfrm>
            <a:prstGeom prst="line">
              <a:avLst/>
            </a:prstGeom>
            <a:ln w="6480">
              <a:solidFill>
                <a:schemeClr val="tx1">
                  <a:lumMod val="90000"/>
                  <a:lumOff val="10000"/>
                  <a:alpha val="50000"/>
                </a:schemeClr>
              </a:solidFill>
              <a:round/>
            </a:ln>
          </p:spPr>
          <p:style>
            <a:lnRef idx="0"/>
            <a:fillRef idx="0"/>
            <a:effectRef idx="0"/>
            <a:fontRef idx="minor"/>
          </p:style>
        </p:sp>
        <p:sp>
          <p:nvSpPr>
            <p:cNvPr id="1663" name="Line 5"/>
            <p:cNvSpPr/>
            <p:nvPr/>
          </p:nvSpPr>
          <p:spPr>
            <a:xfrm>
              <a:off x="4605480" y="1098000"/>
              <a:ext cx="1440" cy="3360600"/>
            </a:xfrm>
            <a:prstGeom prst="line">
              <a:avLst/>
            </a:prstGeom>
            <a:ln w="6480">
              <a:solidFill>
                <a:schemeClr val="bg1">
                  <a:lumMod val="50000"/>
                  <a:alpha val="50000"/>
                </a:schemeClr>
              </a:solidFill>
              <a:round/>
            </a:ln>
          </p:spPr>
          <p:style>
            <a:lnRef idx="0"/>
            <a:fillRef idx="0"/>
            <a:effectRef idx="0"/>
            <a:fontRef idx="minor"/>
          </p:style>
        </p:sp>
        <p:sp>
          <p:nvSpPr>
            <p:cNvPr id="1664" name="Line 6"/>
            <p:cNvSpPr/>
            <p:nvPr/>
          </p:nvSpPr>
          <p:spPr>
            <a:xfrm>
              <a:off x="7349040" y="1098000"/>
              <a:ext cx="1440" cy="3360600"/>
            </a:xfrm>
            <a:prstGeom prst="line">
              <a:avLst/>
            </a:prstGeom>
            <a:ln w="6480">
              <a:solidFill>
                <a:schemeClr val="bg1">
                  <a:lumMod val="50000"/>
                  <a:alpha val="50000"/>
                </a:schemeClr>
              </a:solidFill>
              <a:round/>
            </a:ln>
          </p:spPr>
          <p:style>
            <a:lnRef idx="0"/>
            <a:fillRef idx="0"/>
            <a:effectRef idx="0"/>
            <a:fontRef idx="minor"/>
          </p:style>
        </p:sp>
        <p:sp>
          <p:nvSpPr>
            <p:cNvPr id="1665" name="Line 7"/>
            <p:cNvSpPr/>
            <p:nvPr/>
          </p:nvSpPr>
          <p:spPr>
            <a:xfrm>
              <a:off x="5976720" y="1098000"/>
              <a:ext cx="2520" cy="3360600"/>
            </a:xfrm>
            <a:prstGeom prst="line">
              <a:avLst/>
            </a:prstGeom>
            <a:ln w="6480">
              <a:solidFill>
                <a:schemeClr val="tx1">
                  <a:lumMod val="90000"/>
                  <a:lumOff val="10000"/>
                  <a:alpha val="50000"/>
                </a:schemeClr>
              </a:solidFill>
              <a:round/>
            </a:ln>
          </p:spPr>
          <p:style>
            <a:lnRef idx="0"/>
            <a:fillRef idx="0"/>
            <a:effectRef idx="0"/>
            <a:fontRef idx="minor"/>
          </p:style>
        </p:sp>
        <p:sp>
          <p:nvSpPr>
            <p:cNvPr id="1666" name="Line 8"/>
            <p:cNvSpPr/>
            <p:nvPr/>
          </p:nvSpPr>
          <p:spPr>
            <a:xfrm>
              <a:off x="490680" y="1098000"/>
              <a:ext cx="1800" cy="3360600"/>
            </a:xfrm>
            <a:prstGeom prst="line">
              <a:avLst/>
            </a:prstGeom>
            <a:ln w="6480">
              <a:solidFill>
                <a:schemeClr val="bg1">
                  <a:lumMod val="75000"/>
                  <a:alpha val="50000"/>
                </a:schemeClr>
              </a:solidFill>
              <a:round/>
            </a:ln>
          </p:spPr>
          <p:style>
            <a:lnRef idx="0"/>
            <a:fillRef idx="0"/>
            <a:effectRef idx="0"/>
            <a:fontRef idx="minor"/>
          </p:style>
        </p:sp>
        <p:sp>
          <p:nvSpPr>
            <p:cNvPr id="1667" name="Line 9"/>
            <p:cNvSpPr/>
            <p:nvPr/>
          </p:nvSpPr>
          <p:spPr>
            <a:xfrm>
              <a:off x="8720280" y="1098000"/>
              <a:ext cx="1440" cy="3360600"/>
            </a:xfrm>
            <a:prstGeom prst="line">
              <a:avLst/>
            </a:prstGeom>
            <a:ln w="6480">
              <a:solidFill>
                <a:schemeClr val="bg1">
                  <a:lumMod val="75000"/>
                  <a:alpha val="50000"/>
                </a:schemeClr>
              </a:solidFill>
              <a:round/>
            </a:ln>
          </p:spPr>
          <p:style>
            <a:lnRef idx="0"/>
            <a:fillRef idx="0"/>
            <a:effectRef idx="0"/>
            <a:fontRef idx="minor"/>
          </p:style>
        </p:sp>
        <p:sp>
          <p:nvSpPr>
            <p:cNvPr id="1668" name="CustomShape 10"/>
            <p:cNvSpPr/>
            <p:nvPr/>
          </p:nvSpPr>
          <p:spPr>
            <a:xfrm>
              <a:off x="496800" y="1047600"/>
              <a:ext cx="2742840" cy="140760"/>
            </a:xfrm>
            <a:prstGeom prst="rect">
              <a:avLst/>
            </a:prstGeom>
            <a:gradFill rotWithShape="0">
              <a:gsLst>
                <a:gs pos="0">
                  <a:schemeClr val="bg1">
                    <a:lumMod val="50000"/>
                  </a:schemeClr>
                </a:gs>
                <a:gs pos="100000">
                  <a:schemeClr val="tx1">
                    <a:lumMod val="90000"/>
                    <a:lumOff val="10000"/>
                  </a:schemeClr>
                </a:gs>
              </a:gsLst>
              <a:lin ang="0"/>
            </a:gradFill>
            <a:ln>
              <a:noFill/>
            </a:ln>
            <a:scene3d>
              <a:camera prst="orthographicFront"/>
              <a:lightRig dir="t" rig="threePt"/>
            </a:scene3d>
            <a:sp3d extrusionH="63500"/>
          </p:spPr>
          <p:style>
            <a:lnRef idx="0"/>
            <a:fillRef idx="0"/>
            <a:effectRef idx="0"/>
            <a:fontRef idx="minor"/>
          </p:style>
          <p:txBody>
            <a:bodyPr wrap="none" lIns="0" rIns="0" tIns="0" bIns="0" anchor="ctr"/>
            <a:p>
              <a:pPr algn="ctr">
                <a:lnSpc>
                  <a:spcPct val="100000"/>
                </a:lnSpc>
              </a:pPr>
              <a:r>
                <a:rPr b="1" lang="ru-RU" sz="830" spc="-1" strike="noStrike">
                  <a:solidFill>
                    <a:srgbClr val="ffffff"/>
                  </a:solidFill>
                  <a:latin typeface="Calibri"/>
                </a:rPr>
                <a:t>1H 2017</a:t>
              </a:r>
              <a:endParaRPr b="0" lang="ru-RU" sz="830" spc="-1" strike="noStrike">
                <a:latin typeface="Arial"/>
              </a:endParaRPr>
            </a:p>
          </p:txBody>
        </p:sp>
        <p:sp>
          <p:nvSpPr>
            <p:cNvPr id="1669" name="CustomShape 11"/>
            <p:cNvSpPr/>
            <p:nvPr/>
          </p:nvSpPr>
          <p:spPr>
            <a:xfrm>
              <a:off x="3237840" y="1047600"/>
              <a:ext cx="2742840" cy="140760"/>
            </a:xfrm>
            <a:prstGeom prst="rect">
              <a:avLst/>
            </a:prstGeom>
            <a:gradFill rotWithShape="0">
              <a:gsLst>
                <a:gs pos="0">
                  <a:schemeClr val="bg1">
                    <a:lumMod val="50000"/>
                  </a:schemeClr>
                </a:gs>
                <a:gs pos="100000">
                  <a:schemeClr val="tx1">
                    <a:lumMod val="90000"/>
                    <a:lumOff val="10000"/>
                  </a:schemeClr>
                </a:gs>
              </a:gsLst>
              <a:lin ang="0"/>
            </a:gradFill>
            <a:ln>
              <a:noFill/>
            </a:ln>
            <a:scene3d>
              <a:camera prst="orthographicFront"/>
              <a:lightRig dir="t" rig="threePt"/>
            </a:scene3d>
            <a:sp3d extrusionH="63500"/>
          </p:spPr>
          <p:style>
            <a:lnRef idx="0"/>
            <a:fillRef idx="0"/>
            <a:effectRef idx="0"/>
            <a:fontRef idx="minor"/>
          </p:style>
          <p:txBody>
            <a:bodyPr wrap="none" lIns="0" rIns="0" tIns="0" bIns="0" anchor="ctr"/>
            <a:p>
              <a:pPr algn="ctr">
                <a:lnSpc>
                  <a:spcPct val="100000"/>
                </a:lnSpc>
              </a:pPr>
              <a:r>
                <a:rPr b="1" lang="ru-RU" sz="830" spc="-1" strike="noStrike">
                  <a:solidFill>
                    <a:srgbClr val="ffffff"/>
                  </a:solidFill>
                  <a:latin typeface="Calibri"/>
                </a:rPr>
                <a:t>2H 2017</a:t>
              </a:r>
              <a:endParaRPr b="0" lang="ru-RU" sz="830" spc="-1" strike="noStrike">
                <a:latin typeface="Arial"/>
              </a:endParaRPr>
            </a:p>
          </p:txBody>
        </p:sp>
        <p:sp>
          <p:nvSpPr>
            <p:cNvPr id="1670" name="CustomShape 12"/>
            <p:cNvSpPr/>
            <p:nvPr/>
          </p:nvSpPr>
          <p:spPr>
            <a:xfrm>
              <a:off x="5978880" y="1047600"/>
              <a:ext cx="2742840" cy="140760"/>
            </a:xfrm>
            <a:prstGeom prst="rect">
              <a:avLst/>
            </a:prstGeom>
            <a:gradFill rotWithShape="0">
              <a:gsLst>
                <a:gs pos="0">
                  <a:schemeClr val="bg1">
                    <a:lumMod val="50000"/>
                  </a:schemeClr>
                </a:gs>
                <a:gs pos="100000">
                  <a:schemeClr val="tx1">
                    <a:lumMod val="90000"/>
                    <a:lumOff val="10000"/>
                  </a:schemeClr>
                </a:gs>
              </a:gsLst>
              <a:lin ang="0"/>
            </a:gradFill>
            <a:ln>
              <a:noFill/>
            </a:ln>
            <a:scene3d>
              <a:camera prst="orthographicFront"/>
              <a:lightRig dir="t" rig="threePt"/>
            </a:scene3d>
            <a:sp3d extrusionH="63500"/>
          </p:spPr>
          <p:style>
            <a:lnRef idx="0"/>
            <a:fillRef idx="0"/>
            <a:effectRef idx="0"/>
            <a:fontRef idx="minor"/>
          </p:style>
          <p:txBody>
            <a:bodyPr wrap="none" lIns="0" rIns="0" tIns="0" bIns="0" anchor="ctr"/>
            <a:p>
              <a:pPr algn="ctr">
                <a:lnSpc>
                  <a:spcPct val="100000"/>
                </a:lnSpc>
              </a:pPr>
              <a:r>
                <a:rPr b="1" lang="ru-RU" sz="830" spc="-1" strike="noStrike">
                  <a:solidFill>
                    <a:srgbClr val="ffffff"/>
                  </a:solidFill>
                  <a:latin typeface="Calibri"/>
                </a:rPr>
                <a:t>1H 2018</a:t>
              </a:r>
              <a:endParaRPr b="0" lang="ru-RU" sz="830" spc="-1" strike="noStrike">
                <a:latin typeface="Arial"/>
              </a:endParaRPr>
            </a:p>
          </p:txBody>
        </p:sp>
      </p:grpSp>
      <p:sp>
        <p:nvSpPr>
          <p:cNvPr id="1671" name="TextShape 13"/>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Secure Messaging Gateway Roadmap </a:t>
            </a:r>
            <a:endParaRPr b="0" lang="en-US" sz="2700" spc="-1" strike="noStrike">
              <a:solidFill>
                <a:srgbClr val="212e35"/>
              </a:solidFill>
              <a:latin typeface="Calibri"/>
            </a:endParaRPr>
          </a:p>
        </p:txBody>
      </p:sp>
      <p:sp>
        <p:nvSpPr>
          <p:cNvPr id="1672" name="TextShape 14"/>
          <p:cNvSpPr txBox="1"/>
          <p:nvPr/>
        </p:nvSpPr>
        <p:spPr>
          <a:xfrm>
            <a:off x="1413000" y="816120"/>
            <a:ext cx="7730640" cy="312480"/>
          </a:xfrm>
          <a:prstGeom prst="rect">
            <a:avLst/>
          </a:prstGeom>
          <a:noFill/>
          <a:ln>
            <a:noFill/>
          </a:ln>
        </p:spPr>
        <p:txBody>
          <a:bodyPr/>
          <a:p>
            <a:pPr marL="171360" indent="-171000">
              <a:lnSpc>
                <a:spcPct val="90000"/>
              </a:lnSpc>
              <a:spcAft>
                <a:spcPts val="901"/>
              </a:spcAft>
              <a:buClr>
                <a:srgbClr val="212e35"/>
              </a:buClr>
              <a:buFont typeface="Wingdings" charset="2"/>
              <a:buChar char=""/>
            </a:pPr>
            <a:r>
              <a:rPr b="0" lang="en-US" sz="1500" spc="-1" strike="noStrike">
                <a:solidFill>
                  <a:srgbClr val="212e35"/>
                </a:solidFill>
                <a:latin typeface="Calibri"/>
              </a:rPr>
              <a:t>New and Upcoming Releases</a:t>
            </a:r>
            <a:endParaRPr b="0" lang="en-US" sz="1500" spc="-1" strike="noStrike">
              <a:solidFill>
                <a:srgbClr val="212e35"/>
              </a:solidFill>
              <a:latin typeface="Calibri"/>
            </a:endParaRPr>
          </a:p>
        </p:txBody>
      </p:sp>
      <p:grpSp>
        <p:nvGrpSpPr>
          <p:cNvPr id="1673" name="Group 15"/>
          <p:cNvGrpSpPr/>
          <p:nvPr/>
        </p:nvGrpSpPr>
        <p:grpSpPr>
          <a:xfrm>
            <a:off x="5791320" y="4622400"/>
            <a:ext cx="2338200" cy="228240"/>
            <a:chOff x="5791320" y="4622400"/>
            <a:chExt cx="2338200" cy="228240"/>
          </a:xfrm>
        </p:grpSpPr>
        <p:sp>
          <p:nvSpPr>
            <p:cNvPr id="1674" name="CustomShape 16"/>
            <p:cNvSpPr/>
            <p:nvPr/>
          </p:nvSpPr>
          <p:spPr>
            <a:xfrm>
              <a:off x="5791320" y="4622400"/>
              <a:ext cx="2338200" cy="228240"/>
            </a:xfrm>
            <a:prstGeom prst="roundRect">
              <a:avLst>
                <a:gd name="adj" fmla="val 16667"/>
              </a:avLst>
            </a:prstGeom>
            <a:solidFill>
              <a:srgbClr val="ffffff"/>
            </a:solidFill>
            <a:ln w="19080">
              <a:solidFill>
                <a:srgbClr val="00b0f0"/>
              </a:solidFill>
              <a:miter/>
            </a:ln>
          </p:spPr>
          <p:style>
            <a:lnRef idx="0"/>
            <a:fillRef idx="0"/>
            <a:effectRef idx="0"/>
            <a:fontRef idx="minor"/>
          </p:style>
        </p:sp>
        <p:sp>
          <p:nvSpPr>
            <p:cNvPr id="1675" name="CustomShape 17"/>
            <p:cNvSpPr/>
            <p:nvPr/>
          </p:nvSpPr>
          <p:spPr>
            <a:xfrm>
              <a:off x="6777720" y="4648320"/>
              <a:ext cx="636480" cy="177120"/>
            </a:xfrm>
            <a:prstGeom prst="rect">
              <a:avLst/>
            </a:prstGeom>
            <a:noFill/>
            <a:ln>
              <a:noFill/>
            </a:ln>
          </p:spPr>
          <p:style>
            <a:lnRef idx="0"/>
            <a:fillRef idx="0"/>
            <a:effectRef idx="0"/>
            <a:fontRef idx="minor"/>
          </p:style>
          <p:txBody>
            <a:bodyPr wrap="none" lIns="67680" rIns="67680" tIns="35280" bIns="35280"/>
            <a:p>
              <a:pPr>
                <a:lnSpc>
                  <a:spcPct val="93000"/>
                </a:lnSpc>
              </a:pPr>
              <a:r>
                <a:rPr b="1" lang="ru-RU" sz="750" spc="-1" strike="noStrike">
                  <a:solidFill>
                    <a:srgbClr val="000000"/>
                  </a:solidFill>
                  <a:latin typeface="Arial"/>
                  <a:ea typeface="Lucida Sans Unicode"/>
                </a:rPr>
                <a:t>Committed</a:t>
              </a:r>
              <a:endParaRPr b="0" lang="ru-RU" sz="750" spc="-1" strike="noStrike">
                <a:latin typeface="Arial"/>
              </a:endParaRPr>
            </a:p>
          </p:txBody>
        </p:sp>
        <p:sp>
          <p:nvSpPr>
            <p:cNvPr id="1676" name="CustomShape 18"/>
            <p:cNvSpPr/>
            <p:nvPr/>
          </p:nvSpPr>
          <p:spPr>
            <a:xfrm>
              <a:off x="6026400" y="4648320"/>
              <a:ext cx="545040" cy="177120"/>
            </a:xfrm>
            <a:prstGeom prst="rect">
              <a:avLst/>
            </a:prstGeom>
            <a:noFill/>
            <a:ln>
              <a:noFill/>
            </a:ln>
          </p:spPr>
          <p:style>
            <a:lnRef idx="0"/>
            <a:fillRef idx="0"/>
            <a:effectRef idx="0"/>
            <a:fontRef idx="minor"/>
          </p:style>
          <p:txBody>
            <a:bodyPr wrap="none" lIns="67680" rIns="67680" tIns="35280" bIns="35280"/>
            <a:p>
              <a:pPr>
                <a:lnSpc>
                  <a:spcPct val="93000"/>
                </a:lnSpc>
              </a:pPr>
              <a:r>
                <a:rPr b="1" lang="ru-RU" sz="750" spc="-1" strike="noStrike">
                  <a:solidFill>
                    <a:srgbClr val="000000"/>
                  </a:solidFill>
                  <a:latin typeface="Arial"/>
                  <a:ea typeface="Lucida Sans Unicode"/>
                </a:rPr>
                <a:t>Shipping</a:t>
              </a:r>
              <a:endParaRPr b="0" lang="ru-RU" sz="750" spc="-1" strike="noStrike">
                <a:latin typeface="Arial"/>
              </a:endParaRPr>
            </a:p>
          </p:txBody>
        </p:sp>
        <p:sp>
          <p:nvSpPr>
            <p:cNvPr id="1677" name="CustomShape 19"/>
            <p:cNvSpPr/>
            <p:nvPr/>
          </p:nvSpPr>
          <p:spPr>
            <a:xfrm>
              <a:off x="5905440" y="4679280"/>
              <a:ext cx="99720" cy="91440"/>
            </a:xfrm>
            <a:prstGeom prst="roundRect">
              <a:avLst>
                <a:gd name="adj" fmla="val 16667"/>
              </a:avLst>
            </a:prstGeom>
            <a:solidFill>
              <a:schemeClr val="accent1"/>
            </a:solidFill>
            <a:ln>
              <a:noFill/>
            </a:ln>
          </p:spPr>
          <p:style>
            <a:lnRef idx="0"/>
            <a:fillRef idx="0"/>
            <a:effectRef idx="0"/>
            <a:fontRef idx="minor"/>
          </p:style>
        </p:sp>
        <p:sp>
          <p:nvSpPr>
            <p:cNvPr id="1678" name="CustomShape 20"/>
            <p:cNvSpPr/>
            <p:nvPr/>
          </p:nvSpPr>
          <p:spPr>
            <a:xfrm>
              <a:off x="6674040" y="4679280"/>
              <a:ext cx="99720" cy="91440"/>
            </a:xfrm>
            <a:prstGeom prst="roundRect">
              <a:avLst>
                <a:gd name="adj" fmla="val 16667"/>
              </a:avLst>
            </a:prstGeom>
            <a:solidFill>
              <a:schemeClr val="tx1"/>
            </a:solidFill>
            <a:ln>
              <a:solidFill>
                <a:schemeClr val="tx1"/>
              </a:solidFill>
            </a:ln>
          </p:spPr>
          <p:style>
            <a:lnRef idx="0"/>
            <a:fillRef idx="0"/>
            <a:effectRef idx="0"/>
            <a:fontRef idx="minor"/>
          </p:style>
        </p:sp>
        <p:sp>
          <p:nvSpPr>
            <p:cNvPr id="1679" name="CustomShape 21"/>
            <p:cNvSpPr/>
            <p:nvPr/>
          </p:nvSpPr>
          <p:spPr>
            <a:xfrm>
              <a:off x="7619760" y="4648320"/>
              <a:ext cx="508320" cy="177120"/>
            </a:xfrm>
            <a:prstGeom prst="rect">
              <a:avLst/>
            </a:prstGeom>
            <a:noFill/>
            <a:ln>
              <a:noFill/>
            </a:ln>
          </p:spPr>
          <p:style>
            <a:lnRef idx="0"/>
            <a:fillRef idx="0"/>
            <a:effectRef idx="0"/>
            <a:fontRef idx="minor"/>
          </p:style>
          <p:txBody>
            <a:bodyPr wrap="none" lIns="67680" rIns="67680" tIns="35280" bIns="35280"/>
            <a:p>
              <a:pPr>
                <a:lnSpc>
                  <a:spcPct val="93000"/>
                </a:lnSpc>
              </a:pPr>
              <a:r>
                <a:rPr b="1" lang="ru-RU" sz="750" spc="-1" strike="noStrike">
                  <a:solidFill>
                    <a:srgbClr val="000000"/>
                  </a:solidFill>
                  <a:latin typeface="Arial"/>
                  <a:ea typeface="Lucida Sans Unicode"/>
                </a:rPr>
                <a:t>Planned</a:t>
              </a:r>
              <a:endParaRPr b="0" lang="ru-RU" sz="750" spc="-1" strike="noStrike">
                <a:latin typeface="Arial"/>
              </a:endParaRPr>
            </a:p>
          </p:txBody>
        </p:sp>
        <p:sp>
          <p:nvSpPr>
            <p:cNvPr id="1680" name="CustomShape 22"/>
            <p:cNvSpPr/>
            <p:nvPr/>
          </p:nvSpPr>
          <p:spPr>
            <a:xfrm>
              <a:off x="7514640" y="4679280"/>
              <a:ext cx="99720" cy="91440"/>
            </a:xfrm>
            <a:prstGeom prst="roundRect">
              <a:avLst>
                <a:gd name="adj" fmla="val 16667"/>
              </a:avLst>
            </a:prstGeom>
            <a:solidFill>
              <a:schemeClr val="accent5"/>
            </a:solidFill>
            <a:ln>
              <a:noFill/>
            </a:ln>
          </p:spPr>
          <p:style>
            <a:lnRef idx="0"/>
            <a:fillRef idx="0"/>
            <a:effectRef idx="0"/>
            <a:fontRef idx="minor"/>
          </p:style>
        </p:sp>
      </p:grpSp>
      <p:sp>
        <p:nvSpPr>
          <p:cNvPr id="1681" name="CustomShape 23"/>
          <p:cNvSpPr/>
          <p:nvPr/>
        </p:nvSpPr>
        <p:spPr>
          <a:xfrm>
            <a:off x="569520" y="1446480"/>
            <a:ext cx="2547360" cy="888840"/>
          </a:xfrm>
          <a:prstGeom prst="rect">
            <a:avLst/>
          </a:prstGeom>
          <a:solidFill>
            <a:schemeClr val="bg1"/>
          </a:solidFill>
          <a:ln w="9360">
            <a:noFill/>
          </a:ln>
          <a:effectLst>
            <a:outerShdw algn="r" dir="10800000" dist="38100" rotWithShape="0">
              <a:schemeClr val="accent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Scanning support for additional file types</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Message Tracker</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Monthly Updates (Patch Thursday)</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Policy Updates</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p:txBody>
      </p:sp>
      <p:sp>
        <p:nvSpPr>
          <p:cNvPr id="1682" name="CustomShape 24"/>
          <p:cNvSpPr/>
          <p:nvPr/>
        </p:nvSpPr>
        <p:spPr>
          <a:xfrm>
            <a:off x="566640" y="1271520"/>
            <a:ext cx="2557080" cy="228240"/>
          </a:xfrm>
          <a:prstGeom prst="rect">
            <a:avLst/>
          </a:prstGeom>
          <a:ln>
            <a:noFill/>
          </a:ln>
          <a:effectLst>
            <a:outerShdw algn="r" dir="10800000" dist="38100" rotWithShape="0">
              <a:schemeClr val="accent1"/>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GWAVA 7</a:t>
            </a:r>
            <a:endParaRPr b="0" lang="ru-RU" sz="900" spc="-1" strike="noStrike">
              <a:latin typeface="Arial"/>
            </a:endParaRPr>
          </a:p>
        </p:txBody>
      </p:sp>
      <p:grpSp>
        <p:nvGrpSpPr>
          <p:cNvPr id="1683" name="Group 25"/>
          <p:cNvGrpSpPr/>
          <p:nvPr/>
        </p:nvGrpSpPr>
        <p:grpSpPr>
          <a:xfrm>
            <a:off x="2039040" y="2814480"/>
            <a:ext cx="2567880" cy="653040"/>
            <a:chOff x="2039040" y="2814480"/>
            <a:chExt cx="2567880" cy="653040"/>
          </a:xfrm>
        </p:grpSpPr>
        <p:sp>
          <p:nvSpPr>
            <p:cNvPr id="1684" name="CustomShape 26"/>
            <p:cNvSpPr/>
            <p:nvPr/>
          </p:nvSpPr>
          <p:spPr>
            <a:xfrm>
              <a:off x="2043000" y="3043080"/>
              <a:ext cx="2563920" cy="424440"/>
            </a:xfrm>
            <a:prstGeom prst="rect">
              <a:avLst/>
            </a:prstGeom>
            <a:solidFill>
              <a:schemeClr val="bg1"/>
            </a:solidFill>
            <a:ln w="9360">
              <a:noFill/>
            </a:ln>
            <a:effectLst>
              <a:outerShdw algn="r" dir="10800000" dist="38100" rotWithShape="0">
                <a:schemeClr val="tx1"/>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Definition Updates</a:t>
              </a:r>
              <a:endParaRPr b="0" lang="ru-RU" sz="900" spc="-1" strike="noStrike">
                <a:latin typeface="Arial"/>
              </a:endParaRPr>
            </a:p>
          </p:txBody>
        </p:sp>
        <p:sp>
          <p:nvSpPr>
            <p:cNvPr id="1685" name="CustomShape 27"/>
            <p:cNvSpPr/>
            <p:nvPr/>
          </p:nvSpPr>
          <p:spPr>
            <a:xfrm>
              <a:off x="2039040" y="2814480"/>
              <a:ext cx="2521440" cy="228240"/>
            </a:xfrm>
            <a:prstGeom prst="rect">
              <a:avLst/>
            </a:prstGeom>
            <a:solidFill>
              <a:schemeClr val="tx1"/>
            </a:solidFill>
            <a:ln>
              <a:noFill/>
            </a:ln>
            <a:effectLst>
              <a:outerShdw algn="r" dir="10800000" dist="38100" rotWithShape="0">
                <a:schemeClr val="tx1"/>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GWAVA 6.x</a:t>
              </a:r>
              <a:endParaRPr b="0" lang="ru-RU" sz="900" spc="-1" strike="noStrike">
                <a:latin typeface="Arial"/>
              </a:endParaRPr>
            </a:p>
          </p:txBody>
        </p:sp>
      </p:grpSp>
      <p:sp>
        <p:nvSpPr>
          <p:cNvPr id="1686" name="CustomShape 28"/>
          <p:cNvSpPr/>
          <p:nvPr/>
        </p:nvSpPr>
        <p:spPr>
          <a:xfrm>
            <a:off x="3357000" y="1500480"/>
            <a:ext cx="2503080" cy="1043640"/>
          </a:xfrm>
          <a:prstGeom prst="rect">
            <a:avLst/>
          </a:prstGeom>
          <a:solidFill>
            <a:schemeClr val="bg1"/>
          </a:solidFill>
          <a:ln w="9360">
            <a:noFill/>
          </a:ln>
          <a:effectLst>
            <a:outerShdw algn="r" dir="10800000" dist="38100" rotWithShape="0">
              <a:schemeClr val="accent5"/>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Migration Tool from GWAVA 6.x to 7</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Complete GroupWise Integration</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Micro Focus Branding</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Monthly Updates (Patch Thursday)</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Policy Updates</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Quality Improvements</a:t>
            </a:r>
            <a:endParaRPr b="0" lang="ru-RU" sz="900" spc="-1" strike="noStrike">
              <a:latin typeface="Arial"/>
            </a:endParaRPr>
          </a:p>
        </p:txBody>
      </p:sp>
      <p:sp>
        <p:nvSpPr>
          <p:cNvPr id="1687" name="CustomShape 29"/>
          <p:cNvSpPr/>
          <p:nvPr/>
        </p:nvSpPr>
        <p:spPr>
          <a:xfrm>
            <a:off x="3352680" y="1271520"/>
            <a:ext cx="2507040" cy="228240"/>
          </a:xfrm>
          <a:prstGeom prst="rect">
            <a:avLst/>
          </a:prstGeom>
          <a:solidFill>
            <a:schemeClr val="accent5"/>
          </a:solidFill>
          <a:ln>
            <a:noFill/>
          </a:ln>
          <a:effectLst>
            <a:outerShdw algn="r" dir="10800000" dist="38100" rotWithShape="0">
              <a:schemeClr val="accent5"/>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Micro Focus Secure Messaging Gateway</a:t>
            </a:r>
            <a:endParaRPr b="0" lang="ru-RU" sz="900" spc="-1" strike="noStrike">
              <a:latin typeface="Arial"/>
            </a:endParaRPr>
          </a:p>
        </p:txBody>
      </p:sp>
      <p:sp>
        <p:nvSpPr>
          <p:cNvPr id="1688" name="CustomShape 30"/>
          <p:cNvSpPr/>
          <p:nvPr/>
        </p:nvSpPr>
        <p:spPr>
          <a:xfrm>
            <a:off x="6046560" y="1500480"/>
            <a:ext cx="2503080" cy="888840"/>
          </a:xfrm>
          <a:prstGeom prst="rect">
            <a:avLst/>
          </a:prstGeom>
          <a:solidFill>
            <a:schemeClr val="bg1"/>
          </a:solidFill>
          <a:ln w="9360">
            <a:noFill/>
          </a:ln>
          <a:effectLst>
            <a:outerShdw algn="r" dir="10800000" dist="38100" rotWithShape="0">
              <a:schemeClr val="accent5"/>
            </a:outerShdw>
          </a:effectLst>
          <a:scene3d>
            <a:camera prst="orthographicFront"/>
            <a:lightRig dir="t" rig="threePt"/>
          </a:scene3d>
          <a:sp3d extrusionH="114300">
            <a:bevelB w="0" h="0"/>
          </a:sp3d>
        </p:spPr>
        <p:style>
          <a:lnRef idx="0"/>
          <a:fillRef idx="0"/>
          <a:effectRef idx="0"/>
          <a:fontRef idx="minor"/>
        </p:style>
        <p:txBody>
          <a:bodyPr lIns="68760" rIns="68760" tIns="73080" bIns="73080"/>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Improve SaaS Offering</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Additional Micro Focus Product Integration</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DKIM Support</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Message Inspection</a:t>
            </a:r>
            <a:endParaRPr b="0" lang="ru-RU" sz="900" spc="-1" strike="noStrike">
              <a:latin typeface="Arial"/>
            </a:endParaRPr>
          </a:p>
          <a:p>
            <a:pPr marL="128520" indent="-128160">
              <a:lnSpc>
                <a:spcPct val="90000"/>
              </a:lnSpc>
              <a:spcAft>
                <a:spcPts val="249"/>
              </a:spcAft>
              <a:buClr>
                <a:srgbClr val="454c51"/>
              </a:buClr>
              <a:buFont typeface="Arial"/>
              <a:buChar char="‒"/>
            </a:pPr>
            <a:r>
              <a:rPr b="0" lang="ru-RU" sz="900" spc="-1" strike="noStrike">
                <a:solidFill>
                  <a:srgbClr val="454c51"/>
                </a:solidFill>
                <a:latin typeface="Calibri"/>
              </a:rPr>
              <a:t>End-to-end Encryption</a:t>
            </a:r>
            <a:endParaRPr b="0" lang="ru-RU" sz="900" spc="-1" strike="noStrike">
              <a:latin typeface="Arial"/>
            </a:endParaRPr>
          </a:p>
        </p:txBody>
      </p:sp>
      <p:sp>
        <p:nvSpPr>
          <p:cNvPr id="1689" name="CustomShape 31"/>
          <p:cNvSpPr/>
          <p:nvPr/>
        </p:nvSpPr>
        <p:spPr>
          <a:xfrm>
            <a:off x="6042600" y="1271520"/>
            <a:ext cx="2507040" cy="228240"/>
          </a:xfrm>
          <a:prstGeom prst="rect">
            <a:avLst/>
          </a:prstGeom>
          <a:solidFill>
            <a:schemeClr val="accent5"/>
          </a:solidFill>
          <a:ln>
            <a:noFill/>
          </a:ln>
          <a:effectLst>
            <a:outerShdw algn="r" dir="10800000" dist="38100" rotWithShape="0">
              <a:schemeClr val="accent5"/>
            </a:outerShdw>
          </a:effectLst>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ru-RU" sz="900" spc="-1" strike="noStrike">
                <a:solidFill>
                  <a:srgbClr val="ffffff"/>
                </a:solidFill>
                <a:latin typeface="Calibri"/>
              </a:rPr>
              <a:t>Micro Focus Secure Messaging Gateway*</a:t>
            </a:r>
            <a:endParaRPr b="0" lang="ru-RU" sz="900" spc="-1" strike="noStrike">
              <a:latin typeface="Arial"/>
            </a:endParaRPr>
          </a:p>
        </p:txBody>
      </p:sp>
    </p:spTree>
  </p:cSld>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0" name="TextShape 1"/>
          <p:cNvSpPr txBox="1"/>
          <p:nvPr/>
        </p:nvSpPr>
        <p:spPr>
          <a:xfrm>
            <a:off x="274320" y="3550320"/>
            <a:ext cx="5923080" cy="1103400"/>
          </a:xfrm>
          <a:prstGeom prst="rect">
            <a:avLst/>
          </a:prstGeom>
          <a:noFill/>
          <a:ln>
            <a:noFill/>
          </a:ln>
        </p:spPr>
        <p:txBody>
          <a:bodyPr anchor="ctr">
            <a:normAutofit/>
          </a:bodyPr>
          <a:p>
            <a:pPr>
              <a:lnSpc>
                <a:spcPct val="100000"/>
              </a:lnSpc>
            </a:pPr>
            <a:r>
              <a:rPr b="1" lang="en-US" sz="3600" spc="-1" strike="noStrike">
                <a:solidFill>
                  <a:srgbClr val="ffffff"/>
                </a:solidFill>
                <a:latin typeface="Calibri"/>
              </a:rPr>
              <a:t>Customers like you </a:t>
            </a:r>
            <a:br/>
            <a:r>
              <a:rPr b="1" lang="en-US" sz="3600" spc="-1" strike="noStrike">
                <a:solidFill>
                  <a:srgbClr val="ffffff"/>
                </a:solidFill>
                <a:latin typeface="Calibri"/>
              </a:rPr>
              <a:t>who’ve chosen Micro Focus</a:t>
            </a:r>
            <a:endParaRPr b="0" lang="en-US" sz="3600" spc="-1" strike="noStrike">
              <a:solidFill>
                <a:srgbClr val="212e35"/>
              </a:solidFill>
              <a:latin typeface="Calibri"/>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89" name="Picture 1" descr=""/>
          <p:cNvPicPr/>
          <p:nvPr/>
        </p:nvPicPr>
        <p:blipFill>
          <a:blip r:embed="rId1"/>
          <a:stretch/>
        </p:blipFill>
        <p:spPr>
          <a:xfrm>
            <a:off x="0" y="0"/>
            <a:ext cx="4571640" cy="5143320"/>
          </a:xfrm>
          <a:prstGeom prst="rect">
            <a:avLst/>
          </a:prstGeom>
          <a:ln>
            <a:noFill/>
          </a:ln>
        </p:spPr>
      </p:pic>
      <p:sp>
        <p:nvSpPr>
          <p:cNvPr id="990" name="CustomShape 1"/>
          <p:cNvSpPr/>
          <p:nvPr/>
        </p:nvSpPr>
        <p:spPr>
          <a:xfrm>
            <a:off x="4572000" y="4883400"/>
            <a:ext cx="4571640" cy="259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991" name="Picture 8" descr=""/>
          <p:cNvPicPr/>
          <p:nvPr/>
        </p:nvPicPr>
        <p:blipFill>
          <a:blip r:embed="rId2"/>
          <a:stretch/>
        </p:blipFill>
        <p:spPr>
          <a:xfrm>
            <a:off x="0" y="3468240"/>
            <a:ext cx="1674720" cy="1674720"/>
          </a:xfrm>
          <a:prstGeom prst="rect">
            <a:avLst/>
          </a:prstGeom>
          <a:ln>
            <a:noFill/>
          </a:ln>
          <a:effectLst>
            <a:outerShdw algn="ctr" blurRad="50800" dir="5400000" dist="25400" rotWithShape="0">
              <a:srgbClr val="000000">
                <a:alpha val="14000"/>
              </a:srgbClr>
            </a:outerShdw>
          </a:effectLst>
        </p:spPr>
      </p:pic>
      <p:pic>
        <p:nvPicPr>
          <p:cNvPr id="992" name="Picture 10" descr=""/>
          <p:cNvPicPr/>
          <p:nvPr/>
        </p:nvPicPr>
        <p:blipFill>
          <a:blip r:embed="rId3"/>
          <a:stretch/>
        </p:blipFill>
        <p:spPr>
          <a:xfrm>
            <a:off x="2896200" y="0"/>
            <a:ext cx="1671120" cy="1671120"/>
          </a:xfrm>
          <a:prstGeom prst="rect">
            <a:avLst/>
          </a:prstGeom>
          <a:ln>
            <a:noFill/>
          </a:ln>
          <a:effectLst>
            <a:outerShdw algn="ctr" blurRad="50800" dir="5400000" dist="25400" rotWithShape="0">
              <a:srgbClr val="000000">
                <a:alpha val="14000"/>
              </a:srgbClr>
            </a:outerShdw>
          </a:effectLst>
        </p:spPr>
      </p:pic>
      <p:sp>
        <p:nvSpPr>
          <p:cNvPr id="993" name="CustomShape 2"/>
          <p:cNvSpPr/>
          <p:nvPr/>
        </p:nvSpPr>
        <p:spPr>
          <a:xfrm>
            <a:off x="4823280" y="1334160"/>
            <a:ext cx="3858480" cy="3582720"/>
          </a:xfrm>
          <a:prstGeom prst="rect">
            <a:avLst/>
          </a:prstGeom>
          <a:noFill/>
          <a:ln>
            <a:noFill/>
          </a:ln>
        </p:spPr>
        <p:style>
          <a:lnRef idx="0"/>
          <a:fillRef idx="0"/>
          <a:effectRef idx="0"/>
          <a:fontRef idx="minor"/>
        </p:style>
        <p:txBody>
          <a:bodyPr lIns="182880" rIns="182880" tIns="45000" bIns="45000"/>
          <a:p>
            <a:pPr>
              <a:lnSpc>
                <a:spcPct val="100000"/>
              </a:lnSpc>
              <a:spcAft>
                <a:spcPts val="601"/>
              </a:spcAft>
            </a:pPr>
            <a:r>
              <a:rPr b="0" lang="ru-RU" sz="2400" spc="-1" strike="noStrike">
                <a:solidFill>
                  <a:srgbClr val="212e35"/>
                </a:solidFill>
                <a:latin typeface="Calibri"/>
              </a:rPr>
              <a:t>Everything we do is based on a simple idea–</a:t>
            </a:r>
            <a:endParaRPr b="0" lang="ru-RU" sz="2400" spc="-1" strike="noStrike">
              <a:latin typeface="Arial"/>
            </a:endParaRPr>
          </a:p>
          <a:p>
            <a:pPr>
              <a:lnSpc>
                <a:spcPct val="100000"/>
              </a:lnSpc>
              <a:spcAft>
                <a:spcPts val="601"/>
              </a:spcAft>
            </a:pPr>
            <a:r>
              <a:rPr b="0" lang="ru-RU" sz="2400" spc="-1" strike="noStrike">
                <a:solidFill>
                  <a:srgbClr val="212e35"/>
                </a:solidFill>
                <a:latin typeface="Calibri"/>
              </a:rPr>
              <a:t>the </a:t>
            </a:r>
            <a:r>
              <a:rPr b="1" lang="ru-RU" sz="2400" spc="-1" strike="noStrike">
                <a:solidFill>
                  <a:srgbClr val="212e35"/>
                </a:solidFill>
                <a:latin typeface="Calibri"/>
              </a:rPr>
              <a:t>fastest way to get results</a:t>
            </a:r>
            <a:r>
              <a:rPr b="0" lang="ru-RU" sz="2400" spc="-1" strike="noStrike">
                <a:solidFill>
                  <a:srgbClr val="212e35"/>
                </a:solidFill>
                <a:latin typeface="Calibri"/>
              </a:rPr>
              <a:t> from new technology…</a:t>
            </a:r>
            <a:endParaRPr b="0" lang="ru-RU" sz="2400" spc="-1" strike="noStrike">
              <a:latin typeface="Arial"/>
            </a:endParaRPr>
          </a:p>
        </p:txBody>
      </p:sp>
      <p:sp>
        <p:nvSpPr>
          <p:cNvPr id="994" name="CustomShape 3"/>
          <p:cNvSpPr/>
          <p:nvPr/>
        </p:nvSpPr>
        <p:spPr>
          <a:xfrm>
            <a:off x="4977360" y="1216080"/>
            <a:ext cx="3562920" cy="90468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p:style>
      </p:sp>
    </p:spTree>
  </p:cSld>
  <p:transition spd="med">
    <p:fade/>
  </p:transition>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1" name="CustomShape 1"/>
          <p:cNvSpPr/>
          <p:nvPr/>
        </p:nvSpPr>
        <p:spPr>
          <a:xfrm>
            <a:off x="556920" y="125352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sp>
        <p:nvSpPr>
          <p:cNvPr id="1692" name="CustomShape 2"/>
          <p:cNvSpPr/>
          <p:nvPr/>
        </p:nvSpPr>
        <p:spPr>
          <a:xfrm>
            <a:off x="2442600" y="125352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sp>
        <p:nvSpPr>
          <p:cNvPr id="1693" name="CustomShape 3"/>
          <p:cNvSpPr/>
          <p:nvPr/>
        </p:nvSpPr>
        <p:spPr>
          <a:xfrm>
            <a:off x="4328640" y="125352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grpSp>
        <p:nvGrpSpPr>
          <p:cNvPr id="1694" name="Group 4"/>
          <p:cNvGrpSpPr/>
          <p:nvPr/>
        </p:nvGrpSpPr>
        <p:grpSpPr>
          <a:xfrm>
            <a:off x="545040" y="3333600"/>
            <a:ext cx="5649120" cy="959760"/>
            <a:chOff x="545040" y="3333600"/>
            <a:chExt cx="5649120" cy="959760"/>
          </a:xfrm>
        </p:grpSpPr>
        <p:sp>
          <p:nvSpPr>
            <p:cNvPr id="1695" name="CustomShape 5"/>
            <p:cNvSpPr/>
            <p:nvPr/>
          </p:nvSpPr>
          <p:spPr>
            <a:xfrm>
              <a:off x="545040" y="3333600"/>
              <a:ext cx="5649120" cy="959760"/>
            </a:xfrm>
            <a:prstGeom prst="rect">
              <a:avLst/>
            </a:prstGeom>
            <a:solidFill>
              <a:srgbClr val="e8eae9"/>
            </a:solidFill>
            <a:ln w="9360">
              <a:noFill/>
            </a:ln>
          </p:spPr>
          <p:style>
            <a:lnRef idx="0"/>
            <a:fillRef idx="0"/>
            <a:effectRef idx="0"/>
            <a:fontRef idx="minor"/>
          </p:style>
        </p:sp>
        <p:sp>
          <p:nvSpPr>
            <p:cNvPr id="1696" name="CustomShape 6"/>
            <p:cNvSpPr/>
            <p:nvPr/>
          </p:nvSpPr>
          <p:spPr>
            <a:xfrm>
              <a:off x="626400" y="3402360"/>
              <a:ext cx="5486040" cy="822600"/>
            </a:xfrm>
            <a:prstGeom prst="rect">
              <a:avLst/>
            </a:prstGeom>
            <a:solidFill>
              <a:srgbClr val="e8eae9"/>
            </a:solidFill>
            <a:ln w="9360">
              <a:noFill/>
            </a:ln>
          </p:spPr>
          <p:style>
            <a:lnRef idx="0"/>
            <a:fillRef idx="0"/>
            <a:effectRef idx="0"/>
            <a:fontRef idx="minor"/>
          </p:style>
        </p:sp>
      </p:grpSp>
      <p:sp>
        <p:nvSpPr>
          <p:cNvPr id="1697" name="CustomShape 7"/>
          <p:cNvSpPr/>
          <p:nvPr/>
        </p:nvSpPr>
        <p:spPr>
          <a:xfrm>
            <a:off x="590400" y="1243800"/>
            <a:ext cx="90360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Problem:</a:t>
            </a:r>
            <a:endParaRPr b="0" lang="ru-RU" sz="1500" spc="-1" strike="noStrike">
              <a:latin typeface="Arial"/>
            </a:endParaRPr>
          </a:p>
        </p:txBody>
      </p:sp>
      <p:sp>
        <p:nvSpPr>
          <p:cNvPr id="1698" name="CustomShape 8"/>
          <p:cNvSpPr/>
          <p:nvPr/>
        </p:nvSpPr>
        <p:spPr>
          <a:xfrm>
            <a:off x="2483280" y="1243800"/>
            <a:ext cx="88992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Solution:</a:t>
            </a:r>
            <a:endParaRPr b="0" lang="ru-RU" sz="1500" spc="-1" strike="noStrike">
              <a:latin typeface="Arial"/>
            </a:endParaRPr>
          </a:p>
        </p:txBody>
      </p:sp>
      <p:sp>
        <p:nvSpPr>
          <p:cNvPr id="1699" name="CustomShape 9"/>
          <p:cNvSpPr/>
          <p:nvPr/>
        </p:nvSpPr>
        <p:spPr>
          <a:xfrm>
            <a:off x="4360680" y="1243800"/>
            <a:ext cx="80136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Results:</a:t>
            </a:r>
            <a:endParaRPr b="0" lang="ru-RU" sz="1500" spc="-1" strike="noStrike">
              <a:latin typeface="Arial"/>
            </a:endParaRPr>
          </a:p>
        </p:txBody>
      </p:sp>
      <p:sp>
        <p:nvSpPr>
          <p:cNvPr id="1700" name="CustomShape 10"/>
          <p:cNvSpPr/>
          <p:nvPr/>
        </p:nvSpPr>
        <p:spPr>
          <a:xfrm>
            <a:off x="2786040" y="3393360"/>
            <a:ext cx="1212840" cy="318600"/>
          </a:xfrm>
          <a:prstGeom prst="rect">
            <a:avLst/>
          </a:prstGeom>
          <a:noFill/>
          <a:ln>
            <a:noFill/>
          </a:ln>
        </p:spPr>
        <p:style>
          <a:lnRef idx="0"/>
          <a:fillRef idx="0"/>
          <a:effectRef idx="0"/>
          <a:fontRef idx="minor"/>
        </p:style>
        <p:txBody>
          <a:bodyPr wrap="none" lIns="90000" rIns="90000" tIns="45000" bIns="45000"/>
          <a:p>
            <a:pPr>
              <a:lnSpc>
                <a:spcPct val="100000"/>
              </a:lnSpc>
            </a:pPr>
            <a:r>
              <a:rPr b="1" lang="ru-RU" sz="1500" spc="-1" strike="noStrike">
                <a:solidFill>
                  <a:srgbClr val="005ab3"/>
                </a:solidFill>
                <a:latin typeface="Calibri"/>
              </a:rPr>
              <a:t>Their Advice:</a:t>
            </a:r>
            <a:endParaRPr b="0" lang="ru-RU" sz="1500" spc="-1" strike="noStrike">
              <a:latin typeface="Arial"/>
            </a:endParaRPr>
          </a:p>
        </p:txBody>
      </p:sp>
      <p:sp>
        <p:nvSpPr>
          <p:cNvPr id="1701" name="CustomShape 11"/>
          <p:cNvSpPr/>
          <p:nvPr/>
        </p:nvSpPr>
        <p:spPr>
          <a:xfrm>
            <a:off x="556920" y="1676520"/>
            <a:ext cx="1851480" cy="1523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212e35"/>
                </a:solidFill>
                <a:latin typeface="Calibri"/>
              </a:rPr>
              <a:t>Large GroupWise email store was causing long and cumbersome back-ups.  Needed a way to reduce the time of back-ups, provide easy restore, and archving.</a:t>
            </a:r>
            <a:endParaRPr b="0" lang="ru-RU" sz="1200" spc="-1" strike="noStrike">
              <a:latin typeface="Arial"/>
            </a:endParaRPr>
          </a:p>
        </p:txBody>
      </p:sp>
      <p:sp>
        <p:nvSpPr>
          <p:cNvPr id="1702" name="CustomShape 12"/>
          <p:cNvSpPr/>
          <p:nvPr/>
        </p:nvSpPr>
        <p:spPr>
          <a:xfrm>
            <a:off x="2442600" y="1676520"/>
            <a:ext cx="1851480" cy="1577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212e35"/>
                </a:solidFill>
                <a:latin typeface="Calibri"/>
              </a:rPr>
              <a:t>Found GroupWise Disaster Recovery and Retain was perfect for GroupWise</a:t>
            </a:r>
            <a:endParaRPr b="0" lang="ru-RU" sz="1200" spc="-1" strike="noStrike">
              <a:latin typeface="Arial"/>
            </a:endParaRPr>
          </a:p>
        </p:txBody>
      </p:sp>
      <p:sp>
        <p:nvSpPr>
          <p:cNvPr id="1703" name="CustomShape 13"/>
          <p:cNvSpPr/>
          <p:nvPr/>
        </p:nvSpPr>
        <p:spPr>
          <a:xfrm>
            <a:off x="4322520" y="1676520"/>
            <a:ext cx="1851480" cy="1577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212e35"/>
                </a:solidFill>
                <a:latin typeface="Calibri"/>
              </a:rPr>
              <a:t>Significantly reduced back-up times, while offering new fail-over capabilities and a complete and robust archive of email communications.</a:t>
            </a:r>
            <a:endParaRPr b="0" lang="ru-RU" sz="1200" spc="-1" strike="noStrike">
              <a:latin typeface="Arial"/>
            </a:endParaRPr>
          </a:p>
        </p:txBody>
      </p:sp>
      <p:sp>
        <p:nvSpPr>
          <p:cNvPr id="1704" name="CustomShape 14"/>
          <p:cNvSpPr/>
          <p:nvPr/>
        </p:nvSpPr>
        <p:spPr>
          <a:xfrm>
            <a:off x="699840" y="3710160"/>
            <a:ext cx="5412600" cy="455400"/>
          </a:xfrm>
          <a:prstGeom prst="rect">
            <a:avLst/>
          </a:prstGeom>
          <a:noFill/>
          <a:ln>
            <a:noFill/>
          </a:ln>
        </p:spPr>
        <p:style>
          <a:lnRef idx="0"/>
          <a:fillRef idx="0"/>
          <a:effectRef idx="0"/>
          <a:fontRef idx="minor"/>
        </p:style>
        <p:txBody>
          <a:bodyPr lIns="90000" rIns="90000" tIns="45000" bIns="45000"/>
          <a:p>
            <a:pPr algn="ctr">
              <a:lnSpc>
                <a:spcPct val="100000"/>
              </a:lnSpc>
            </a:pPr>
            <a:r>
              <a:rPr b="0" lang="ru-RU" sz="1200" spc="-1" strike="noStrike">
                <a:solidFill>
                  <a:srgbClr val="212e35"/>
                </a:solidFill>
                <a:latin typeface="Calibri"/>
              </a:rPr>
              <a:t>Micro Focus fits perfectly in our environment and the license  structure makes it a cost effective solution with many added benefits.</a:t>
            </a:r>
            <a:endParaRPr b="0" lang="ru-RU" sz="1200" spc="-1" strike="noStrike">
              <a:latin typeface="Arial"/>
            </a:endParaRPr>
          </a:p>
        </p:txBody>
      </p:sp>
      <p:sp>
        <p:nvSpPr>
          <p:cNvPr id="1705" name="TextShape 15"/>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Vinzenz von Paul Kliniken</a:t>
            </a:r>
            <a:br/>
            <a:r>
              <a:rPr b="1" lang="en-US" sz="1800" spc="-1" strike="noStrike">
                <a:solidFill>
                  <a:srgbClr val="212e35"/>
                </a:solidFill>
                <a:latin typeface="Calibri"/>
              </a:rPr>
              <a:t>Critical Disaster Recovery and Archiving for GroupWise</a:t>
            </a:r>
            <a:endParaRPr b="0" lang="en-US" sz="1800" spc="-1" strike="noStrike">
              <a:solidFill>
                <a:srgbClr val="212e35"/>
              </a:solidFill>
              <a:latin typeface="Calibri"/>
            </a:endParaRPr>
          </a:p>
        </p:txBody>
      </p:sp>
      <p:sp>
        <p:nvSpPr>
          <p:cNvPr id="1706" name="CustomShape 16"/>
          <p:cNvSpPr/>
          <p:nvPr/>
        </p:nvSpPr>
        <p:spPr>
          <a:xfrm>
            <a:off x="852480" y="4385880"/>
            <a:ext cx="5032080" cy="227520"/>
          </a:xfrm>
          <a:prstGeom prst="rect">
            <a:avLst/>
          </a:prstGeom>
          <a:noFill/>
          <a:ln>
            <a:noFill/>
          </a:ln>
        </p:spPr>
        <p:style>
          <a:lnRef idx="0"/>
          <a:fillRef idx="0"/>
          <a:effectRef idx="0"/>
          <a:fontRef idx="minor"/>
        </p:style>
        <p:txBody>
          <a:bodyPr lIns="90000" rIns="90000" tIns="45000" bIns="45000"/>
          <a:p>
            <a:pPr algn="ctr">
              <a:lnSpc>
                <a:spcPct val="100000"/>
              </a:lnSpc>
            </a:pPr>
            <a:r>
              <a:rPr b="0" lang="ru-RU" sz="900" spc="-1" strike="noStrike" u="sng">
                <a:solidFill>
                  <a:srgbClr val="231ca5"/>
                </a:solidFill>
                <a:uFillTx/>
                <a:latin typeface="Calibri"/>
                <a:hlinkClick r:id="rId1"/>
              </a:rPr>
              <a:t>https://</a:t>
            </a:r>
            <a:r>
              <a:rPr b="0" lang="ru-RU" sz="900" spc="-1" strike="noStrike" u="sng">
                <a:solidFill>
                  <a:srgbClr val="231ca5"/>
                </a:solidFill>
                <a:uFillTx/>
                <a:latin typeface="Calibri"/>
                <a:hlinkClick r:id="rId2"/>
              </a:rPr>
              <a:t>www.microfocus.com/media/success-story/vinzenz_von_paul_kliniken_ggmbh_ss.pdf</a:t>
            </a:r>
            <a:r>
              <a:rPr b="0" lang="ru-RU" sz="900" spc="-1" strike="noStrike">
                <a:solidFill>
                  <a:srgbClr val="454c51"/>
                </a:solidFill>
                <a:latin typeface="Calibri"/>
              </a:rPr>
              <a:t> </a:t>
            </a:r>
            <a:endParaRPr b="0" lang="ru-RU" sz="900" spc="-1" strike="noStrike">
              <a:latin typeface="Arial"/>
            </a:endParaRPr>
          </a:p>
        </p:txBody>
      </p:sp>
      <p:grpSp>
        <p:nvGrpSpPr>
          <p:cNvPr id="1707" name="Group 17"/>
          <p:cNvGrpSpPr/>
          <p:nvPr/>
        </p:nvGrpSpPr>
        <p:grpSpPr>
          <a:xfrm>
            <a:off x="2427480" y="1653480"/>
            <a:ext cx="1883520" cy="1538280"/>
            <a:chOff x="2427480" y="1653480"/>
            <a:chExt cx="1883520" cy="1538280"/>
          </a:xfrm>
        </p:grpSpPr>
        <p:sp>
          <p:nvSpPr>
            <p:cNvPr id="1708" name="Line 18"/>
            <p:cNvSpPr/>
            <p:nvPr/>
          </p:nvSpPr>
          <p:spPr>
            <a:xfrm>
              <a:off x="2427480" y="1653480"/>
              <a:ext cx="360" cy="1538280"/>
            </a:xfrm>
            <a:prstGeom prst="line">
              <a:avLst/>
            </a:prstGeom>
            <a:ln w="19080">
              <a:solidFill>
                <a:schemeClr val="bg1">
                  <a:lumMod val="75000"/>
                </a:schemeClr>
              </a:solidFill>
              <a:round/>
            </a:ln>
          </p:spPr>
          <p:style>
            <a:lnRef idx="0"/>
            <a:fillRef idx="0"/>
            <a:effectRef idx="0"/>
            <a:fontRef idx="minor"/>
          </p:style>
        </p:sp>
        <p:sp>
          <p:nvSpPr>
            <p:cNvPr id="1709" name="Line 19"/>
            <p:cNvSpPr/>
            <p:nvPr/>
          </p:nvSpPr>
          <p:spPr>
            <a:xfrm>
              <a:off x="4310640" y="1653480"/>
              <a:ext cx="360" cy="1538280"/>
            </a:xfrm>
            <a:prstGeom prst="line">
              <a:avLst/>
            </a:prstGeom>
            <a:ln w="19080">
              <a:solidFill>
                <a:schemeClr val="bg1">
                  <a:lumMod val="75000"/>
                </a:schemeClr>
              </a:solidFill>
              <a:round/>
            </a:ln>
          </p:spPr>
          <p:style>
            <a:lnRef idx="0"/>
            <a:fillRef idx="0"/>
            <a:effectRef idx="0"/>
            <a:fontRef idx="minor"/>
          </p:style>
        </p:sp>
      </p:grpSp>
      <p:pic>
        <p:nvPicPr>
          <p:cNvPr id="1710" name="Picture 21" descr=""/>
          <p:cNvPicPr/>
          <p:nvPr/>
        </p:nvPicPr>
        <p:blipFill>
          <a:blip r:embed="rId3"/>
          <a:stretch/>
        </p:blipFill>
        <p:spPr>
          <a:xfrm>
            <a:off x="7117200" y="1389960"/>
            <a:ext cx="1519560" cy="742320"/>
          </a:xfrm>
          <a:prstGeom prst="rect">
            <a:avLst/>
          </a:prstGeom>
          <a:ln>
            <a:noFill/>
          </a:ln>
        </p:spPr>
      </p:pic>
    </p:spTree>
  </p:cSld>
  <p:transition spd="med" advTm="54000">
    <p:fade/>
  </p:transition>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1" name="CustomShape 1"/>
          <p:cNvSpPr/>
          <p:nvPr/>
        </p:nvSpPr>
        <p:spPr>
          <a:xfrm>
            <a:off x="556920" y="125352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sp>
        <p:nvSpPr>
          <p:cNvPr id="1712" name="CustomShape 2"/>
          <p:cNvSpPr/>
          <p:nvPr/>
        </p:nvSpPr>
        <p:spPr>
          <a:xfrm>
            <a:off x="2442600" y="125352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sp>
        <p:nvSpPr>
          <p:cNvPr id="1713" name="CustomShape 3"/>
          <p:cNvSpPr/>
          <p:nvPr/>
        </p:nvSpPr>
        <p:spPr>
          <a:xfrm>
            <a:off x="4328640" y="125352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grpSp>
        <p:nvGrpSpPr>
          <p:cNvPr id="1714" name="Group 4"/>
          <p:cNvGrpSpPr/>
          <p:nvPr/>
        </p:nvGrpSpPr>
        <p:grpSpPr>
          <a:xfrm>
            <a:off x="545040" y="3333600"/>
            <a:ext cx="5649120" cy="959760"/>
            <a:chOff x="545040" y="3333600"/>
            <a:chExt cx="5649120" cy="959760"/>
          </a:xfrm>
        </p:grpSpPr>
        <p:sp>
          <p:nvSpPr>
            <p:cNvPr id="1715" name="CustomShape 5"/>
            <p:cNvSpPr/>
            <p:nvPr/>
          </p:nvSpPr>
          <p:spPr>
            <a:xfrm>
              <a:off x="545040" y="3333600"/>
              <a:ext cx="5649120" cy="959760"/>
            </a:xfrm>
            <a:prstGeom prst="rect">
              <a:avLst/>
            </a:prstGeom>
            <a:solidFill>
              <a:srgbClr val="e8eae9"/>
            </a:solidFill>
            <a:ln w="9360">
              <a:noFill/>
            </a:ln>
          </p:spPr>
          <p:style>
            <a:lnRef idx="0"/>
            <a:fillRef idx="0"/>
            <a:effectRef idx="0"/>
            <a:fontRef idx="minor"/>
          </p:style>
        </p:sp>
        <p:sp>
          <p:nvSpPr>
            <p:cNvPr id="1716" name="CustomShape 6"/>
            <p:cNvSpPr/>
            <p:nvPr/>
          </p:nvSpPr>
          <p:spPr>
            <a:xfrm>
              <a:off x="626400" y="3402360"/>
              <a:ext cx="5486040" cy="822600"/>
            </a:xfrm>
            <a:prstGeom prst="rect">
              <a:avLst/>
            </a:prstGeom>
            <a:solidFill>
              <a:srgbClr val="e8eae9"/>
            </a:solidFill>
            <a:ln w="9360">
              <a:noFill/>
            </a:ln>
          </p:spPr>
          <p:style>
            <a:lnRef idx="0"/>
            <a:fillRef idx="0"/>
            <a:effectRef idx="0"/>
            <a:fontRef idx="minor"/>
          </p:style>
        </p:sp>
      </p:grpSp>
      <p:sp>
        <p:nvSpPr>
          <p:cNvPr id="1717" name="CustomShape 7"/>
          <p:cNvSpPr/>
          <p:nvPr/>
        </p:nvSpPr>
        <p:spPr>
          <a:xfrm>
            <a:off x="590400" y="1243800"/>
            <a:ext cx="90360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Problem:</a:t>
            </a:r>
            <a:endParaRPr b="0" lang="ru-RU" sz="1500" spc="-1" strike="noStrike">
              <a:latin typeface="Arial"/>
            </a:endParaRPr>
          </a:p>
        </p:txBody>
      </p:sp>
      <p:sp>
        <p:nvSpPr>
          <p:cNvPr id="1718" name="CustomShape 8"/>
          <p:cNvSpPr/>
          <p:nvPr/>
        </p:nvSpPr>
        <p:spPr>
          <a:xfrm>
            <a:off x="2483280" y="1243800"/>
            <a:ext cx="88992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Solution:</a:t>
            </a:r>
            <a:endParaRPr b="0" lang="ru-RU" sz="1500" spc="-1" strike="noStrike">
              <a:latin typeface="Arial"/>
            </a:endParaRPr>
          </a:p>
        </p:txBody>
      </p:sp>
      <p:sp>
        <p:nvSpPr>
          <p:cNvPr id="1719" name="CustomShape 9"/>
          <p:cNvSpPr/>
          <p:nvPr/>
        </p:nvSpPr>
        <p:spPr>
          <a:xfrm>
            <a:off x="4360680" y="1243800"/>
            <a:ext cx="80136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Results:</a:t>
            </a:r>
            <a:endParaRPr b="0" lang="ru-RU" sz="1500" spc="-1" strike="noStrike">
              <a:latin typeface="Arial"/>
            </a:endParaRPr>
          </a:p>
        </p:txBody>
      </p:sp>
      <p:sp>
        <p:nvSpPr>
          <p:cNvPr id="1720" name="CustomShape 10"/>
          <p:cNvSpPr/>
          <p:nvPr/>
        </p:nvSpPr>
        <p:spPr>
          <a:xfrm>
            <a:off x="2786040" y="3471480"/>
            <a:ext cx="1212840" cy="318600"/>
          </a:xfrm>
          <a:prstGeom prst="rect">
            <a:avLst/>
          </a:prstGeom>
          <a:noFill/>
          <a:ln>
            <a:noFill/>
          </a:ln>
        </p:spPr>
        <p:style>
          <a:lnRef idx="0"/>
          <a:fillRef idx="0"/>
          <a:effectRef idx="0"/>
          <a:fontRef idx="minor"/>
        </p:style>
        <p:txBody>
          <a:bodyPr wrap="none" lIns="90000" rIns="90000" tIns="45000" bIns="45000"/>
          <a:p>
            <a:pPr>
              <a:lnSpc>
                <a:spcPct val="100000"/>
              </a:lnSpc>
            </a:pPr>
            <a:r>
              <a:rPr b="1" lang="ru-RU" sz="1500" spc="-1" strike="noStrike">
                <a:solidFill>
                  <a:srgbClr val="005ab3"/>
                </a:solidFill>
                <a:latin typeface="Calibri"/>
              </a:rPr>
              <a:t>Their Advice:</a:t>
            </a:r>
            <a:endParaRPr b="0" lang="ru-RU" sz="1500" spc="-1" strike="noStrike">
              <a:latin typeface="Arial"/>
            </a:endParaRPr>
          </a:p>
        </p:txBody>
      </p:sp>
      <p:sp>
        <p:nvSpPr>
          <p:cNvPr id="1721" name="CustomShape 11"/>
          <p:cNvSpPr/>
          <p:nvPr/>
        </p:nvSpPr>
        <p:spPr>
          <a:xfrm>
            <a:off x="556920" y="1676520"/>
            <a:ext cx="1851480" cy="1523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212e35"/>
                </a:solidFill>
                <a:latin typeface="Calibri"/>
              </a:rPr>
              <a:t>“</a:t>
            </a:r>
            <a:r>
              <a:rPr b="0" lang="ru-RU" sz="1200" spc="-1" strike="noStrike">
                <a:solidFill>
                  <a:srgbClr val="212e35"/>
                </a:solidFill>
                <a:latin typeface="Calibri"/>
              </a:rPr>
              <a:t>Free”, cloud-based email seemed too compelling to ignore.</a:t>
            </a:r>
            <a:endParaRPr b="0" lang="ru-RU" sz="1200" spc="-1" strike="noStrike">
              <a:latin typeface="Arial"/>
            </a:endParaRPr>
          </a:p>
        </p:txBody>
      </p:sp>
      <p:sp>
        <p:nvSpPr>
          <p:cNvPr id="1722" name="CustomShape 12"/>
          <p:cNvSpPr/>
          <p:nvPr/>
        </p:nvSpPr>
        <p:spPr>
          <a:xfrm>
            <a:off x="2442600" y="1676520"/>
            <a:ext cx="1851480" cy="1577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212e35"/>
                </a:solidFill>
                <a:latin typeface="Calibri"/>
              </a:rPr>
              <a:t>Crunched the numbers and found that “free isn’t necessarily free”.</a:t>
            </a:r>
            <a:endParaRPr b="0" lang="ru-RU" sz="1200" spc="-1" strike="noStrike">
              <a:latin typeface="Arial"/>
            </a:endParaRPr>
          </a:p>
        </p:txBody>
      </p:sp>
      <p:sp>
        <p:nvSpPr>
          <p:cNvPr id="1723" name="CustomShape 13"/>
          <p:cNvSpPr/>
          <p:nvPr/>
        </p:nvSpPr>
        <p:spPr>
          <a:xfrm>
            <a:off x="4322520" y="1676520"/>
            <a:ext cx="1851480" cy="1577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212e35"/>
                </a:solidFill>
                <a:latin typeface="Calibri"/>
              </a:rPr>
              <a:t>Upgraded their GroupWise and saved $35,000 in hard migration costs (not to mention the expense of end-user training, consulting and rewriting business processes).</a:t>
            </a:r>
            <a:endParaRPr b="0" lang="ru-RU" sz="1200" spc="-1" strike="noStrike">
              <a:latin typeface="Arial"/>
            </a:endParaRPr>
          </a:p>
        </p:txBody>
      </p:sp>
      <p:sp>
        <p:nvSpPr>
          <p:cNvPr id="1724" name="CustomShape 14"/>
          <p:cNvSpPr/>
          <p:nvPr/>
        </p:nvSpPr>
        <p:spPr>
          <a:xfrm>
            <a:off x="699840" y="3788280"/>
            <a:ext cx="5339520" cy="272880"/>
          </a:xfrm>
          <a:prstGeom prst="rect">
            <a:avLst/>
          </a:prstGeom>
          <a:noFill/>
          <a:ln>
            <a:noFill/>
          </a:ln>
        </p:spPr>
        <p:style>
          <a:lnRef idx="0"/>
          <a:fillRef idx="0"/>
          <a:effectRef idx="0"/>
          <a:fontRef idx="minor"/>
        </p:style>
        <p:txBody>
          <a:bodyPr lIns="90000" rIns="90000" tIns="45000" bIns="45000"/>
          <a:p>
            <a:pPr algn="ctr">
              <a:lnSpc>
                <a:spcPct val="100000"/>
              </a:lnSpc>
            </a:pPr>
            <a:r>
              <a:rPr b="0" lang="ru-RU" sz="1200" spc="-1" strike="noStrike">
                <a:solidFill>
                  <a:srgbClr val="212e35"/>
                </a:solidFill>
                <a:latin typeface="Calibri"/>
              </a:rPr>
              <a:t>It pays to do the math.</a:t>
            </a:r>
            <a:endParaRPr b="0" lang="ru-RU" sz="1200" spc="-1" strike="noStrike">
              <a:latin typeface="Arial"/>
            </a:endParaRPr>
          </a:p>
        </p:txBody>
      </p:sp>
      <p:sp>
        <p:nvSpPr>
          <p:cNvPr id="1725" name="TextShape 15"/>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Millikin University</a:t>
            </a:r>
            <a:br/>
            <a:r>
              <a:rPr b="1" lang="en-US" sz="1800" spc="-1" strike="noStrike">
                <a:solidFill>
                  <a:srgbClr val="212e35"/>
                </a:solidFill>
                <a:latin typeface="Calibri"/>
              </a:rPr>
              <a:t>Competitive Win Against Free Cloud Alternatives</a:t>
            </a:r>
            <a:endParaRPr b="0" lang="en-US" sz="1800" spc="-1" strike="noStrike">
              <a:solidFill>
                <a:srgbClr val="212e35"/>
              </a:solidFill>
              <a:latin typeface="Calibri"/>
            </a:endParaRPr>
          </a:p>
        </p:txBody>
      </p:sp>
      <p:sp>
        <p:nvSpPr>
          <p:cNvPr id="1726" name="CustomShape 16"/>
          <p:cNvSpPr/>
          <p:nvPr/>
        </p:nvSpPr>
        <p:spPr>
          <a:xfrm>
            <a:off x="852480" y="4385880"/>
            <a:ext cx="5032080" cy="227520"/>
          </a:xfrm>
          <a:prstGeom prst="rect">
            <a:avLst/>
          </a:prstGeom>
          <a:noFill/>
          <a:ln>
            <a:noFill/>
          </a:ln>
        </p:spPr>
        <p:style>
          <a:lnRef idx="0"/>
          <a:fillRef idx="0"/>
          <a:effectRef idx="0"/>
          <a:fontRef idx="minor"/>
        </p:style>
        <p:txBody>
          <a:bodyPr lIns="90000" rIns="90000" tIns="45000" bIns="45000"/>
          <a:p>
            <a:pPr algn="ctr">
              <a:lnSpc>
                <a:spcPct val="100000"/>
              </a:lnSpc>
            </a:pPr>
            <a:r>
              <a:rPr b="0" lang="ru-RU" sz="900" spc="-1" strike="noStrike" u="sng">
                <a:solidFill>
                  <a:srgbClr val="231ca5"/>
                </a:solidFill>
                <a:uFillTx/>
                <a:latin typeface="Calibri"/>
                <a:hlinkClick r:id="rId1"/>
              </a:rPr>
              <a:t>https://www.microfocus.com/success/stories/millikin-university</a:t>
            </a:r>
            <a:r>
              <a:rPr b="0" lang="ru-RU" sz="900" spc="-1" strike="noStrike" u="sng">
                <a:solidFill>
                  <a:srgbClr val="231ca5"/>
                </a:solidFill>
                <a:uFillTx/>
                <a:latin typeface="Calibri"/>
                <a:hlinkClick r:id="rId2"/>
              </a:rPr>
              <a:t>/</a:t>
            </a:r>
            <a:r>
              <a:rPr b="0" lang="ru-RU" sz="900" spc="-1" strike="noStrike">
                <a:solidFill>
                  <a:srgbClr val="454c51"/>
                </a:solidFill>
                <a:latin typeface="Calibri"/>
              </a:rPr>
              <a:t> </a:t>
            </a:r>
            <a:endParaRPr b="0" lang="ru-RU" sz="900" spc="-1" strike="noStrike">
              <a:latin typeface="Arial"/>
            </a:endParaRPr>
          </a:p>
        </p:txBody>
      </p:sp>
      <p:grpSp>
        <p:nvGrpSpPr>
          <p:cNvPr id="1727" name="Group 17"/>
          <p:cNvGrpSpPr/>
          <p:nvPr/>
        </p:nvGrpSpPr>
        <p:grpSpPr>
          <a:xfrm>
            <a:off x="2427480" y="1653480"/>
            <a:ext cx="1883520" cy="1538280"/>
            <a:chOff x="2427480" y="1653480"/>
            <a:chExt cx="1883520" cy="1538280"/>
          </a:xfrm>
        </p:grpSpPr>
        <p:sp>
          <p:nvSpPr>
            <p:cNvPr id="1728" name="Line 18"/>
            <p:cNvSpPr/>
            <p:nvPr/>
          </p:nvSpPr>
          <p:spPr>
            <a:xfrm>
              <a:off x="2427480" y="1653480"/>
              <a:ext cx="360" cy="1538280"/>
            </a:xfrm>
            <a:prstGeom prst="line">
              <a:avLst/>
            </a:prstGeom>
            <a:ln w="19080">
              <a:solidFill>
                <a:schemeClr val="bg1">
                  <a:lumMod val="75000"/>
                </a:schemeClr>
              </a:solidFill>
              <a:round/>
            </a:ln>
          </p:spPr>
          <p:style>
            <a:lnRef idx="0"/>
            <a:fillRef idx="0"/>
            <a:effectRef idx="0"/>
            <a:fontRef idx="minor"/>
          </p:style>
        </p:sp>
        <p:sp>
          <p:nvSpPr>
            <p:cNvPr id="1729" name="Line 19"/>
            <p:cNvSpPr/>
            <p:nvPr/>
          </p:nvSpPr>
          <p:spPr>
            <a:xfrm>
              <a:off x="4310640" y="1653480"/>
              <a:ext cx="360" cy="1538280"/>
            </a:xfrm>
            <a:prstGeom prst="line">
              <a:avLst/>
            </a:prstGeom>
            <a:ln w="19080">
              <a:solidFill>
                <a:schemeClr val="bg1">
                  <a:lumMod val="75000"/>
                </a:schemeClr>
              </a:solidFill>
              <a:round/>
            </a:ln>
          </p:spPr>
          <p:style>
            <a:lnRef idx="0"/>
            <a:fillRef idx="0"/>
            <a:effectRef idx="0"/>
            <a:fontRef idx="minor"/>
          </p:style>
        </p:sp>
      </p:grpSp>
      <p:pic>
        <p:nvPicPr>
          <p:cNvPr id="1730" name="Picture 22" descr=""/>
          <p:cNvPicPr/>
          <p:nvPr/>
        </p:nvPicPr>
        <p:blipFill>
          <a:blip r:embed="rId3"/>
          <a:stretch/>
        </p:blipFill>
        <p:spPr>
          <a:xfrm>
            <a:off x="7146360" y="1242000"/>
            <a:ext cx="1311480" cy="1201680"/>
          </a:xfrm>
          <a:prstGeom prst="rect">
            <a:avLst/>
          </a:prstGeom>
          <a:ln>
            <a:noFill/>
          </a:ln>
        </p:spPr>
      </p:pic>
    </p:spTree>
  </p:cSld>
  <p:transition spd="med" advTm="54000">
    <p:fade/>
  </p:transition>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1" name="CustomShape 1"/>
          <p:cNvSpPr/>
          <p:nvPr/>
        </p:nvSpPr>
        <p:spPr>
          <a:xfrm>
            <a:off x="556920" y="124128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sp>
        <p:nvSpPr>
          <p:cNvPr id="1732" name="CustomShape 2"/>
          <p:cNvSpPr/>
          <p:nvPr/>
        </p:nvSpPr>
        <p:spPr>
          <a:xfrm>
            <a:off x="2442600" y="124128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sp>
        <p:nvSpPr>
          <p:cNvPr id="1733" name="CustomShape 3"/>
          <p:cNvSpPr/>
          <p:nvPr/>
        </p:nvSpPr>
        <p:spPr>
          <a:xfrm>
            <a:off x="4328640" y="1241280"/>
            <a:ext cx="1853280" cy="34200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p:style>
      </p:sp>
      <p:grpSp>
        <p:nvGrpSpPr>
          <p:cNvPr id="1734" name="Group 4"/>
          <p:cNvGrpSpPr/>
          <p:nvPr/>
        </p:nvGrpSpPr>
        <p:grpSpPr>
          <a:xfrm>
            <a:off x="545040" y="3504600"/>
            <a:ext cx="5649120" cy="959760"/>
            <a:chOff x="545040" y="3504600"/>
            <a:chExt cx="5649120" cy="959760"/>
          </a:xfrm>
        </p:grpSpPr>
        <p:sp>
          <p:nvSpPr>
            <p:cNvPr id="1735" name="CustomShape 5"/>
            <p:cNvSpPr/>
            <p:nvPr/>
          </p:nvSpPr>
          <p:spPr>
            <a:xfrm>
              <a:off x="545040" y="3504600"/>
              <a:ext cx="5649120" cy="959760"/>
            </a:xfrm>
            <a:prstGeom prst="rect">
              <a:avLst/>
            </a:prstGeom>
            <a:solidFill>
              <a:srgbClr val="e8eae9"/>
            </a:solidFill>
            <a:ln w="9360">
              <a:noFill/>
            </a:ln>
          </p:spPr>
          <p:style>
            <a:lnRef idx="0"/>
            <a:fillRef idx="0"/>
            <a:effectRef idx="0"/>
            <a:fontRef idx="minor"/>
          </p:style>
        </p:sp>
        <p:sp>
          <p:nvSpPr>
            <p:cNvPr id="1736" name="CustomShape 6"/>
            <p:cNvSpPr/>
            <p:nvPr/>
          </p:nvSpPr>
          <p:spPr>
            <a:xfrm>
              <a:off x="626400" y="3573000"/>
              <a:ext cx="5486040" cy="822600"/>
            </a:xfrm>
            <a:prstGeom prst="rect">
              <a:avLst/>
            </a:prstGeom>
            <a:solidFill>
              <a:srgbClr val="e8eae9"/>
            </a:solidFill>
            <a:ln w="9360">
              <a:noFill/>
            </a:ln>
          </p:spPr>
          <p:style>
            <a:lnRef idx="0"/>
            <a:fillRef idx="0"/>
            <a:effectRef idx="0"/>
            <a:fontRef idx="minor"/>
          </p:style>
        </p:sp>
      </p:grpSp>
      <p:sp>
        <p:nvSpPr>
          <p:cNvPr id="1737" name="CustomShape 7"/>
          <p:cNvSpPr/>
          <p:nvPr/>
        </p:nvSpPr>
        <p:spPr>
          <a:xfrm>
            <a:off x="590400" y="1231560"/>
            <a:ext cx="90360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Problem:</a:t>
            </a:r>
            <a:endParaRPr b="0" lang="ru-RU" sz="1500" spc="-1" strike="noStrike">
              <a:latin typeface="Arial"/>
            </a:endParaRPr>
          </a:p>
        </p:txBody>
      </p:sp>
      <p:sp>
        <p:nvSpPr>
          <p:cNvPr id="1738" name="CustomShape 8"/>
          <p:cNvSpPr/>
          <p:nvPr/>
        </p:nvSpPr>
        <p:spPr>
          <a:xfrm>
            <a:off x="2483280" y="1231560"/>
            <a:ext cx="88992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Solution:</a:t>
            </a:r>
            <a:endParaRPr b="0" lang="ru-RU" sz="1500" spc="-1" strike="noStrike">
              <a:latin typeface="Arial"/>
            </a:endParaRPr>
          </a:p>
        </p:txBody>
      </p:sp>
      <p:sp>
        <p:nvSpPr>
          <p:cNvPr id="1739" name="CustomShape 9"/>
          <p:cNvSpPr/>
          <p:nvPr/>
        </p:nvSpPr>
        <p:spPr>
          <a:xfrm>
            <a:off x="4360680" y="1231560"/>
            <a:ext cx="801360" cy="318960"/>
          </a:xfrm>
          <a:prstGeom prst="rect">
            <a:avLst/>
          </a:prstGeom>
          <a:noFill/>
          <a:ln>
            <a:noFill/>
          </a:ln>
        </p:spPr>
        <p:style>
          <a:lnRef idx="0"/>
          <a:fillRef idx="0"/>
          <a:effectRef idx="0"/>
          <a:fontRef idx="minor"/>
        </p:style>
        <p:txBody>
          <a:bodyPr wrap="none" lIns="90000" rIns="90000" tIns="45000" bIns="45000" anchor="ctr"/>
          <a:p>
            <a:pPr algn="ctr">
              <a:lnSpc>
                <a:spcPct val="100000"/>
              </a:lnSpc>
            </a:pPr>
            <a:r>
              <a:rPr b="1" lang="ru-RU" sz="1500" spc="-1" strike="noStrike">
                <a:solidFill>
                  <a:srgbClr val="ffffff"/>
                </a:solidFill>
                <a:latin typeface="Calibri"/>
              </a:rPr>
              <a:t>Results:</a:t>
            </a:r>
            <a:endParaRPr b="0" lang="ru-RU" sz="1500" spc="-1" strike="noStrike">
              <a:latin typeface="Arial"/>
            </a:endParaRPr>
          </a:p>
        </p:txBody>
      </p:sp>
      <p:sp>
        <p:nvSpPr>
          <p:cNvPr id="1740" name="CustomShape 10"/>
          <p:cNvSpPr/>
          <p:nvPr/>
        </p:nvSpPr>
        <p:spPr>
          <a:xfrm>
            <a:off x="2786040" y="3561480"/>
            <a:ext cx="1212840" cy="318600"/>
          </a:xfrm>
          <a:prstGeom prst="rect">
            <a:avLst/>
          </a:prstGeom>
          <a:noFill/>
          <a:ln>
            <a:noFill/>
          </a:ln>
        </p:spPr>
        <p:style>
          <a:lnRef idx="0"/>
          <a:fillRef idx="0"/>
          <a:effectRef idx="0"/>
          <a:fontRef idx="minor"/>
        </p:style>
        <p:txBody>
          <a:bodyPr wrap="none" lIns="90000" rIns="90000" tIns="45000" bIns="45000"/>
          <a:p>
            <a:pPr>
              <a:lnSpc>
                <a:spcPct val="100000"/>
              </a:lnSpc>
            </a:pPr>
            <a:r>
              <a:rPr b="1" lang="ru-RU" sz="1500" spc="-1" strike="noStrike">
                <a:solidFill>
                  <a:srgbClr val="005ab3"/>
                </a:solidFill>
                <a:latin typeface="Calibri"/>
              </a:rPr>
              <a:t>Their Advice:</a:t>
            </a:r>
            <a:endParaRPr b="0" lang="ru-RU" sz="1500" spc="-1" strike="noStrike">
              <a:latin typeface="Arial"/>
            </a:endParaRPr>
          </a:p>
        </p:txBody>
      </p:sp>
      <p:sp>
        <p:nvSpPr>
          <p:cNvPr id="1741" name="CustomShape 11"/>
          <p:cNvSpPr/>
          <p:nvPr/>
        </p:nvSpPr>
        <p:spPr>
          <a:xfrm>
            <a:off x="556920" y="1664280"/>
            <a:ext cx="1851480" cy="1523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454c51"/>
                </a:solidFill>
                <a:latin typeface="Calibri"/>
              </a:rPr>
              <a:t>A move from GroupWise to Zimbra led to a unacceptably high support costs and up to 10 outages per month.</a:t>
            </a:r>
            <a:endParaRPr b="0" lang="ru-RU" sz="1200" spc="-1" strike="noStrike">
              <a:latin typeface="Arial"/>
            </a:endParaRPr>
          </a:p>
        </p:txBody>
      </p:sp>
      <p:sp>
        <p:nvSpPr>
          <p:cNvPr id="1742" name="CustomShape 12"/>
          <p:cNvSpPr/>
          <p:nvPr/>
        </p:nvSpPr>
        <p:spPr>
          <a:xfrm>
            <a:off x="2442600" y="1664280"/>
            <a:ext cx="1851480" cy="1577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454c51"/>
                </a:solidFill>
                <a:latin typeface="Calibri"/>
              </a:rPr>
              <a:t>Returned to Novell GroupWise, Novell ZENworks and Novell Open Enterprise Server.  Added Novell Filr, Novell iPrint Mobile, and ZENworks Mobile Management.</a:t>
            </a:r>
            <a:endParaRPr b="0" lang="ru-RU" sz="1200" spc="-1" strike="noStrike">
              <a:latin typeface="Arial"/>
            </a:endParaRPr>
          </a:p>
        </p:txBody>
      </p:sp>
      <p:sp>
        <p:nvSpPr>
          <p:cNvPr id="1743" name="CustomShape 13"/>
          <p:cNvSpPr/>
          <p:nvPr/>
        </p:nvSpPr>
        <p:spPr>
          <a:xfrm>
            <a:off x="4322520" y="1664280"/>
            <a:ext cx="1851480" cy="1577160"/>
          </a:xfrm>
          <a:prstGeom prst="rect">
            <a:avLst/>
          </a:prstGeom>
          <a:noFill/>
          <a:ln>
            <a:noFill/>
          </a:ln>
        </p:spPr>
        <p:style>
          <a:lnRef idx="0"/>
          <a:fillRef idx="0"/>
          <a:effectRef idx="0"/>
          <a:fontRef idx="minor"/>
        </p:style>
        <p:txBody>
          <a:bodyPr lIns="90000" rIns="90000" tIns="45000" bIns="45000"/>
          <a:p>
            <a:pPr>
              <a:lnSpc>
                <a:spcPct val="100000"/>
              </a:lnSpc>
            </a:pPr>
            <a:r>
              <a:rPr b="0" lang="ru-RU" sz="1200" spc="-1" strike="noStrike">
                <a:solidFill>
                  <a:srgbClr val="454c51"/>
                </a:solidFill>
                <a:latin typeface="Calibri"/>
              </a:rPr>
              <a:t>Reduced external support costs by 42% and returned network outages from 10 per month to 0.</a:t>
            </a:r>
            <a:endParaRPr b="0" lang="ru-RU" sz="1200" spc="-1" strike="noStrike">
              <a:latin typeface="Arial"/>
            </a:endParaRPr>
          </a:p>
        </p:txBody>
      </p:sp>
      <p:sp>
        <p:nvSpPr>
          <p:cNvPr id="1744" name="CustomShape 14"/>
          <p:cNvSpPr/>
          <p:nvPr/>
        </p:nvSpPr>
        <p:spPr>
          <a:xfrm>
            <a:off x="699840" y="3849120"/>
            <a:ext cx="5339520" cy="455400"/>
          </a:xfrm>
          <a:prstGeom prst="rect">
            <a:avLst/>
          </a:prstGeom>
          <a:noFill/>
          <a:ln>
            <a:noFill/>
          </a:ln>
        </p:spPr>
        <p:style>
          <a:lnRef idx="0"/>
          <a:fillRef idx="0"/>
          <a:effectRef idx="0"/>
          <a:fontRef idx="minor"/>
        </p:style>
        <p:txBody>
          <a:bodyPr lIns="90000" rIns="90000" tIns="45000" bIns="45000"/>
          <a:p>
            <a:pPr algn="ctr">
              <a:lnSpc>
                <a:spcPct val="100000"/>
              </a:lnSpc>
            </a:pPr>
            <a:r>
              <a:rPr b="0" lang="ru-RU" sz="1200" spc="-1" strike="noStrike">
                <a:solidFill>
                  <a:srgbClr val="454c51"/>
                </a:solidFill>
                <a:latin typeface="Calibri"/>
              </a:rPr>
              <a:t>GroupWise gives higher levels of security and a feature set not available with other solutions.</a:t>
            </a:r>
            <a:endParaRPr b="0" lang="ru-RU" sz="1200" spc="-1" strike="noStrike">
              <a:latin typeface="Arial"/>
            </a:endParaRPr>
          </a:p>
        </p:txBody>
      </p:sp>
      <p:sp>
        <p:nvSpPr>
          <p:cNvPr id="1745" name="TextShape 15"/>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Mukwonago School District</a:t>
            </a:r>
            <a:br/>
            <a:r>
              <a:rPr b="1" lang="en-US" sz="1800" spc="-1" strike="noStrike">
                <a:solidFill>
                  <a:srgbClr val="212e35"/>
                </a:solidFill>
                <a:latin typeface="Calibri"/>
              </a:rPr>
              <a:t>Three-product Competitive Win Back</a:t>
            </a:r>
            <a:endParaRPr b="0" lang="en-US" sz="1800" spc="-1" strike="noStrike">
              <a:solidFill>
                <a:srgbClr val="212e35"/>
              </a:solidFill>
              <a:latin typeface="Calibri"/>
            </a:endParaRPr>
          </a:p>
        </p:txBody>
      </p:sp>
      <p:sp>
        <p:nvSpPr>
          <p:cNvPr id="1746" name="CustomShape 16"/>
          <p:cNvSpPr/>
          <p:nvPr/>
        </p:nvSpPr>
        <p:spPr>
          <a:xfrm>
            <a:off x="671400" y="4476600"/>
            <a:ext cx="5032080" cy="227520"/>
          </a:xfrm>
          <a:prstGeom prst="rect">
            <a:avLst/>
          </a:prstGeom>
          <a:noFill/>
          <a:ln>
            <a:noFill/>
          </a:ln>
        </p:spPr>
        <p:style>
          <a:lnRef idx="0"/>
          <a:fillRef idx="0"/>
          <a:effectRef idx="0"/>
          <a:fontRef idx="minor"/>
        </p:style>
        <p:txBody>
          <a:bodyPr lIns="90000" rIns="90000" tIns="45000" bIns="45000"/>
          <a:p>
            <a:pPr algn="ctr">
              <a:lnSpc>
                <a:spcPct val="100000"/>
              </a:lnSpc>
            </a:pPr>
            <a:r>
              <a:rPr b="0" lang="ru-RU" sz="900" spc="-1" strike="noStrike" u="sng">
                <a:solidFill>
                  <a:srgbClr val="231ca5"/>
                </a:solidFill>
                <a:uFillTx/>
                <a:latin typeface="Calibri"/>
                <a:hlinkClick r:id="rId1"/>
              </a:rPr>
              <a:t>https://www.microfocus.com/success/stories/mukwonago-area-school-district</a:t>
            </a:r>
            <a:r>
              <a:rPr b="0" lang="ru-RU" sz="900" spc="-1" strike="noStrike" u="sng">
                <a:solidFill>
                  <a:srgbClr val="231ca5"/>
                </a:solidFill>
                <a:uFillTx/>
                <a:latin typeface="Calibri"/>
                <a:hlinkClick r:id="rId2"/>
              </a:rPr>
              <a:t>/</a:t>
            </a:r>
            <a:r>
              <a:rPr b="0" lang="ru-RU" sz="900" spc="-1" strike="noStrike">
                <a:solidFill>
                  <a:srgbClr val="454c51"/>
                </a:solidFill>
                <a:latin typeface="Calibri"/>
              </a:rPr>
              <a:t> </a:t>
            </a:r>
            <a:endParaRPr b="0" lang="ru-RU" sz="900" spc="-1" strike="noStrike">
              <a:latin typeface="Arial"/>
            </a:endParaRPr>
          </a:p>
        </p:txBody>
      </p:sp>
      <p:grpSp>
        <p:nvGrpSpPr>
          <p:cNvPr id="1747" name="Group 17"/>
          <p:cNvGrpSpPr/>
          <p:nvPr/>
        </p:nvGrpSpPr>
        <p:grpSpPr>
          <a:xfrm>
            <a:off x="2427480" y="1641240"/>
            <a:ext cx="1883520" cy="1538640"/>
            <a:chOff x="2427480" y="1641240"/>
            <a:chExt cx="1883520" cy="1538640"/>
          </a:xfrm>
        </p:grpSpPr>
        <p:sp>
          <p:nvSpPr>
            <p:cNvPr id="1748" name="Line 18"/>
            <p:cNvSpPr/>
            <p:nvPr/>
          </p:nvSpPr>
          <p:spPr>
            <a:xfrm>
              <a:off x="2427480" y="1641240"/>
              <a:ext cx="360" cy="1538640"/>
            </a:xfrm>
            <a:prstGeom prst="line">
              <a:avLst/>
            </a:prstGeom>
            <a:ln w="19080">
              <a:solidFill>
                <a:schemeClr val="bg1">
                  <a:lumMod val="75000"/>
                </a:schemeClr>
              </a:solidFill>
              <a:round/>
            </a:ln>
          </p:spPr>
          <p:style>
            <a:lnRef idx="0"/>
            <a:fillRef idx="0"/>
            <a:effectRef idx="0"/>
            <a:fontRef idx="minor"/>
          </p:style>
        </p:sp>
        <p:sp>
          <p:nvSpPr>
            <p:cNvPr id="1749" name="Line 19"/>
            <p:cNvSpPr/>
            <p:nvPr/>
          </p:nvSpPr>
          <p:spPr>
            <a:xfrm>
              <a:off x="4310640" y="1641240"/>
              <a:ext cx="360" cy="1538640"/>
            </a:xfrm>
            <a:prstGeom prst="line">
              <a:avLst/>
            </a:prstGeom>
            <a:ln w="19080">
              <a:solidFill>
                <a:schemeClr val="bg1">
                  <a:lumMod val="75000"/>
                </a:schemeClr>
              </a:solidFill>
              <a:round/>
            </a:ln>
          </p:spPr>
          <p:style>
            <a:lnRef idx="0"/>
            <a:fillRef idx="0"/>
            <a:effectRef idx="0"/>
            <a:fontRef idx="minor"/>
          </p:style>
        </p:sp>
      </p:grpSp>
      <p:pic>
        <p:nvPicPr>
          <p:cNvPr id="1750" name="Picture 21" descr=""/>
          <p:cNvPicPr/>
          <p:nvPr/>
        </p:nvPicPr>
        <p:blipFill>
          <a:blip r:embed="rId3"/>
          <a:stretch/>
        </p:blipFill>
        <p:spPr>
          <a:xfrm>
            <a:off x="7162920" y="1241280"/>
            <a:ext cx="1333080" cy="1591200"/>
          </a:xfrm>
          <a:prstGeom prst="rect">
            <a:avLst/>
          </a:prstGeom>
          <a:ln>
            <a:noFill/>
          </a:ln>
        </p:spPr>
      </p:pic>
    </p:spTree>
  </p:cSld>
  <p:transition spd="med" advTm="51000">
    <p:fade/>
  </p:transition>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1" name="TextShape 1"/>
          <p:cNvSpPr txBox="1"/>
          <p:nvPr/>
        </p:nvSpPr>
        <p:spPr>
          <a:xfrm>
            <a:off x="274320" y="3550320"/>
            <a:ext cx="5923080" cy="1103400"/>
          </a:xfrm>
          <a:prstGeom prst="rect">
            <a:avLst/>
          </a:prstGeom>
          <a:noFill/>
          <a:ln>
            <a:noFill/>
          </a:ln>
        </p:spPr>
        <p:txBody>
          <a:bodyPr anchor="ctr"/>
          <a:p>
            <a:pPr>
              <a:lnSpc>
                <a:spcPct val="100000"/>
              </a:lnSpc>
            </a:pPr>
            <a:r>
              <a:rPr b="1" lang="en-US" sz="3600" spc="-1" strike="noStrike">
                <a:solidFill>
                  <a:srgbClr val="ffffff"/>
                </a:solidFill>
                <a:latin typeface="Calibri"/>
              </a:rPr>
              <a:t>Conclusion</a:t>
            </a:r>
            <a:endParaRPr b="0" lang="en-US" sz="3600" spc="-1" strike="noStrike">
              <a:solidFill>
                <a:srgbClr val="212e35"/>
              </a:solidFill>
              <a:latin typeface="Calibri"/>
            </a:endParaRPr>
          </a:p>
        </p:txBody>
      </p:sp>
    </p:spTree>
  </p:cSld>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2" name="CustomShape 1"/>
          <p:cNvSpPr/>
          <p:nvPr/>
        </p:nvSpPr>
        <p:spPr>
          <a:xfrm rot="16200000">
            <a:off x="3028680" y="-1485360"/>
            <a:ext cx="3543480" cy="8686440"/>
          </a:xfrm>
          <a:prstGeom prst="rect">
            <a:avLst/>
          </a:prstGeom>
          <a:gradFill rotWithShape="0">
            <a:gsLst>
              <a:gs pos="0">
                <a:schemeClr val="accent5"/>
              </a:gs>
              <a:gs pos="50000">
                <a:schemeClr val="accent5">
                  <a:lumMod val="75000"/>
                  <a:alpha val="33000"/>
                </a:schemeClr>
              </a:gs>
              <a:gs pos="100000">
                <a:schemeClr val="accent5">
                  <a:lumMod val="20000"/>
                  <a:lumOff val="80000"/>
                  <a:alpha val="0"/>
                </a:schemeClr>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1753" name="TextShape 2"/>
          <p:cNvSpPr txBox="1"/>
          <p:nvPr/>
        </p:nvSpPr>
        <p:spPr>
          <a:xfrm>
            <a:off x="709920" y="321840"/>
            <a:ext cx="7733520" cy="730800"/>
          </a:xfrm>
          <a:prstGeom prst="rect">
            <a:avLst/>
          </a:prstGeom>
          <a:noFill/>
          <a:ln>
            <a:noFill/>
          </a:ln>
        </p:spPr>
        <p:txBody>
          <a:bodyPr/>
          <a:p>
            <a:pPr>
              <a:lnSpc>
                <a:spcPct val="90000"/>
              </a:lnSpc>
            </a:pPr>
            <a:r>
              <a:rPr b="1" lang="en-US" sz="2700" spc="-1" strike="noStrike">
                <a:solidFill>
                  <a:srgbClr val="212e35"/>
                </a:solidFill>
                <a:latin typeface="Calibri"/>
              </a:rPr>
              <a:t>Key Takeaways</a:t>
            </a:r>
            <a:endParaRPr b="0" lang="en-US" sz="2700" spc="-1" strike="noStrike">
              <a:solidFill>
                <a:srgbClr val="212e35"/>
              </a:solidFill>
              <a:latin typeface="Calibri"/>
            </a:endParaRPr>
          </a:p>
        </p:txBody>
      </p:sp>
      <p:sp>
        <p:nvSpPr>
          <p:cNvPr id="1754" name="TextShape 3"/>
          <p:cNvSpPr txBox="1"/>
          <p:nvPr/>
        </p:nvSpPr>
        <p:spPr>
          <a:xfrm>
            <a:off x="709920" y="1238400"/>
            <a:ext cx="5579280" cy="3543120"/>
          </a:xfrm>
          <a:prstGeom prst="rect">
            <a:avLst/>
          </a:prstGeom>
          <a:noFill/>
          <a:ln>
            <a:noFill/>
          </a:ln>
        </p:spPr>
        <p:txBody>
          <a:bodyPr>
            <a:normAutofit/>
          </a:bodyPr>
          <a:p>
            <a:pPr marL="171360" indent="-171000">
              <a:lnSpc>
                <a:spcPct val="100000"/>
              </a:lnSpc>
              <a:spcAft>
                <a:spcPts val="1800"/>
              </a:spcAft>
              <a:buClr>
                <a:srgbClr val="212e35"/>
              </a:buClr>
              <a:buFont typeface="Wingdings" charset="2"/>
              <a:buChar char=""/>
            </a:pPr>
            <a:r>
              <a:rPr b="0" lang="en-US" sz="2000" spc="-1" strike="noStrike">
                <a:solidFill>
                  <a:srgbClr val="212e35"/>
                </a:solidFill>
                <a:latin typeface="Calibri"/>
              </a:rPr>
              <a:t>Enterprise Messaging is relevant to today’s market challenges and important to Micro Focus </a:t>
            </a:r>
            <a:endParaRPr b="0" lang="en-US" sz="2000" spc="-1" strike="noStrike">
              <a:solidFill>
                <a:srgbClr val="212e35"/>
              </a:solidFill>
              <a:latin typeface="Calibri"/>
            </a:endParaRPr>
          </a:p>
          <a:p>
            <a:pPr marL="171360" indent="-171000">
              <a:lnSpc>
                <a:spcPct val="100000"/>
              </a:lnSpc>
              <a:spcAft>
                <a:spcPts val="1800"/>
              </a:spcAft>
              <a:buClr>
                <a:srgbClr val="212e35"/>
              </a:buClr>
              <a:buFont typeface="Wingdings" charset="2"/>
              <a:buChar char=""/>
            </a:pPr>
            <a:r>
              <a:rPr b="0" lang="en-US" sz="2000" spc="-1" strike="noStrike">
                <a:solidFill>
                  <a:srgbClr val="212e35"/>
                </a:solidFill>
                <a:latin typeface="Calibri"/>
              </a:rPr>
              <a:t>It does not have to be one or the other, </a:t>
            </a:r>
            <a:br/>
            <a:r>
              <a:rPr b="0" lang="en-US" sz="2000" spc="-1" strike="noStrike">
                <a:solidFill>
                  <a:srgbClr val="212e35"/>
                </a:solidFill>
                <a:latin typeface="Calibri"/>
              </a:rPr>
              <a:t>Enterprise Messaging has key coexistence solutions and can be on-premises or hosted in the cloud.</a:t>
            </a:r>
            <a:endParaRPr b="0" lang="en-US" sz="2000" spc="-1" strike="noStrike">
              <a:solidFill>
                <a:srgbClr val="212e35"/>
              </a:solidFill>
              <a:latin typeface="Calibri"/>
            </a:endParaRPr>
          </a:p>
          <a:p>
            <a:pPr marL="171360" indent="-171000">
              <a:lnSpc>
                <a:spcPct val="100000"/>
              </a:lnSpc>
              <a:spcAft>
                <a:spcPts val="1800"/>
              </a:spcAft>
              <a:buClr>
                <a:srgbClr val="212e35"/>
              </a:buClr>
              <a:buFont typeface="Wingdings" charset="2"/>
              <a:buChar char=""/>
            </a:pPr>
            <a:r>
              <a:rPr b="0" lang="en-US" sz="2000" spc="-1" strike="noStrike">
                <a:solidFill>
                  <a:srgbClr val="212e35"/>
                </a:solidFill>
                <a:latin typeface="Calibri"/>
              </a:rPr>
              <a:t>Enterprise Messaging fully supports multiple desktop platforms and mobile platforms. </a:t>
            </a:r>
            <a:endParaRPr b="0" lang="en-US" sz="2000" spc="-1" strike="noStrike">
              <a:solidFill>
                <a:srgbClr val="212e35"/>
              </a:solidFill>
              <a:latin typeface="Calibri"/>
            </a:endParaRPr>
          </a:p>
          <a:p>
            <a:pPr marL="171360" indent="-171000">
              <a:lnSpc>
                <a:spcPct val="100000"/>
              </a:lnSpc>
              <a:spcAft>
                <a:spcPts val="1800"/>
              </a:spcAft>
              <a:buClr>
                <a:srgbClr val="212e35"/>
              </a:buClr>
              <a:buFont typeface="Wingdings" charset="2"/>
              <a:buChar char=""/>
            </a:pPr>
            <a:r>
              <a:rPr b="0" lang="en-US" sz="2000" spc="-1" strike="noStrike">
                <a:solidFill>
                  <a:srgbClr val="212e35"/>
                </a:solidFill>
                <a:latin typeface="Calibri"/>
              </a:rPr>
              <a:t>Micro Focus partners have solutions that solve critical business problems</a:t>
            </a:r>
            <a:endParaRPr b="0" lang="en-US" sz="2000" spc="-1" strike="noStrike">
              <a:solidFill>
                <a:srgbClr val="212e35"/>
              </a:solidFill>
              <a:latin typeface="Calibri"/>
            </a:endParaRPr>
          </a:p>
          <a:p>
            <a:pPr marL="171360" indent="-171000">
              <a:lnSpc>
                <a:spcPct val="100000"/>
              </a:lnSpc>
              <a:spcAft>
                <a:spcPts val="1800"/>
              </a:spcAft>
              <a:buClr>
                <a:srgbClr val="212e35"/>
              </a:buClr>
              <a:buFont typeface="Wingdings" charset="2"/>
              <a:buChar char=""/>
            </a:pPr>
            <a:r>
              <a:rPr b="1" lang="en-US" sz="2000" spc="-1" strike="noStrike">
                <a:solidFill>
                  <a:srgbClr val="212e35"/>
                </a:solidFill>
                <a:latin typeface="Calibri"/>
              </a:rPr>
              <a:t>Both Enterprise Messaging and GroupWise have low TCO for great features and benefits</a:t>
            </a:r>
            <a:r>
              <a:rPr b="0" lang="en-US" sz="2000" spc="-1" strike="noStrike">
                <a:solidFill>
                  <a:srgbClr val="212e35"/>
                </a:solidFill>
                <a:latin typeface="Calibri"/>
              </a:rPr>
              <a:t>.</a:t>
            </a:r>
            <a:endParaRPr b="0" lang="en-US" sz="2000" spc="-1" strike="noStrike">
              <a:solidFill>
                <a:srgbClr val="212e35"/>
              </a:solidFill>
              <a:latin typeface="Calibri"/>
            </a:endParaRPr>
          </a:p>
          <a:p>
            <a:pPr>
              <a:lnSpc>
                <a:spcPct val="100000"/>
              </a:lnSpc>
              <a:spcAft>
                <a:spcPts val="1800"/>
              </a:spcAft>
            </a:pPr>
            <a:endParaRPr b="0" lang="en-US" sz="2000" spc="-1" strike="noStrike">
              <a:solidFill>
                <a:srgbClr val="212e35"/>
              </a:solidFill>
              <a:latin typeface="Calibri"/>
            </a:endParaRPr>
          </a:p>
        </p:txBody>
      </p:sp>
      <p:pic>
        <p:nvPicPr>
          <p:cNvPr id="1755" name="Picture 6" descr=""/>
          <p:cNvPicPr/>
          <p:nvPr/>
        </p:nvPicPr>
        <p:blipFill>
          <a:blip r:embed="rId1"/>
          <a:stretch/>
        </p:blipFill>
        <p:spPr>
          <a:xfrm>
            <a:off x="6746760" y="1850760"/>
            <a:ext cx="1939680" cy="1939680"/>
          </a:xfrm>
          <a:prstGeom prst="rect">
            <a:avLst/>
          </a:prstGeom>
          <a:ln>
            <a:noFill/>
          </a:ln>
        </p:spPr>
      </p:pic>
    </p:spTree>
  </p:cSld>
  <p:transition spd="med" advTm="108000">
    <p:fade/>
  </p:transition>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6" name="TextShape 1"/>
          <p:cNvSpPr txBox="1"/>
          <p:nvPr/>
        </p:nvSpPr>
        <p:spPr>
          <a:xfrm>
            <a:off x="274320" y="3550320"/>
            <a:ext cx="5923080" cy="1103400"/>
          </a:xfrm>
          <a:prstGeom prst="rect">
            <a:avLst/>
          </a:prstGeom>
          <a:noFill/>
          <a:ln>
            <a:noFill/>
          </a:ln>
        </p:spPr>
        <p:txBody>
          <a:bodyPr anchor="ctr"/>
          <a:p>
            <a:pPr>
              <a:lnSpc>
                <a:spcPct val="100000"/>
              </a:lnSpc>
            </a:pPr>
            <a:r>
              <a:rPr b="1" lang="en-US" sz="3600" spc="-1" strike="noStrike">
                <a:solidFill>
                  <a:srgbClr val="ffffff"/>
                </a:solidFill>
                <a:latin typeface="Calibri"/>
              </a:rPr>
              <a:t>Thank you!</a:t>
            </a:r>
            <a:endParaRPr b="0" lang="en-US" sz="3600" spc="-1" strike="noStrike">
              <a:solidFill>
                <a:srgbClr val="212e35"/>
              </a:solidFill>
              <a:latin typeface="Calibri"/>
            </a:endParaRPr>
          </a:p>
        </p:txBody>
      </p:sp>
      <p:sp>
        <p:nvSpPr>
          <p:cNvPr id="1757" name="TextShape 2"/>
          <p:cNvSpPr txBox="1"/>
          <p:nvPr/>
        </p:nvSpPr>
        <p:spPr>
          <a:xfrm>
            <a:off x="0" y="4763520"/>
            <a:ext cx="273600" cy="273600"/>
          </a:xfrm>
          <a:prstGeom prst="rect">
            <a:avLst/>
          </a:prstGeom>
          <a:noFill/>
          <a:ln>
            <a:noFill/>
          </a:ln>
        </p:spPr>
        <p:txBody>
          <a:bodyPr lIns="90000" rIns="90000" tIns="45000" bIns="45000" anchor="ctr"/>
          <a:p>
            <a:pPr>
              <a:lnSpc>
                <a:spcPct val="100000"/>
              </a:lnSpc>
            </a:pPr>
            <a:fld id="{3F9B4EEE-8418-48AF-8EC2-F957A389CAF7}" type="slidenum">
              <a:rPr b="0" lang="ru-RU" sz="830" spc="-1" strike="noStrike">
                <a:solidFill>
                  <a:srgbClr val="bfbfbf"/>
                </a:solidFill>
                <a:latin typeface="Calibri"/>
              </a:rPr>
              <a:t>1</a:t>
            </a:fld>
            <a:endParaRPr b="0" lang="ru-RU" sz="830" spc="-1" strike="noStrike">
              <a:latin typeface="Times New Roman"/>
            </a:endParaRPr>
          </a:p>
        </p:txBody>
      </p:sp>
    </p:spTree>
  </p:cSld>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8" name="CustomShape 1"/>
          <p:cNvSpPr/>
          <p:nvPr/>
        </p:nvSpPr>
        <p:spPr>
          <a:xfrm>
            <a:off x="3348000" y="2965320"/>
            <a:ext cx="2376000" cy="288360"/>
          </a:xfrm>
          <a:prstGeom prst="rect">
            <a:avLst/>
          </a:prstGeom>
          <a:noFill/>
          <a:ln>
            <a:noFill/>
          </a:ln>
        </p:spPr>
        <p:style>
          <a:lnRef idx="0"/>
          <a:fillRef idx="0"/>
          <a:effectRef idx="0"/>
          <a:fontRef idx="minor"/>
        </p:style>
        <p:txBody>
          <a:bodyPr lIns="90000" rIns="90000" tIns="45000" bIns="45000"/>
          <a:p>
            <a:pPr algn="ctr">
              <a:lnSpc>
                <a:spcPct val="100000"/>
              </a:lnSpc>
            </a:pPr>
            <a:r>
              <a:rPr b="0" lang="ru-RU" sz="1300" spc="-1" strike="noStrike">
                <a:solidFill>
                  <a:srgbClr val="61eeec"/>
                </a:solidFill>
                <a:latin typeface="Arial"/>
              </a:rPr>
              <a:t>www.microfocus.com</a:t>
            </a:r>
            <a:endParaRPr b="0" lang="ru-RU" sz="1300" spc="-1" strike="noStrike">
              <a:latin typeface="Arial"/>
            </a:endParaRPr>
          </a:p>
        </p:txBody>
      </p:sp>
    </p:spTree>
  </p:cSld>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9" name="TextShape 1"/>
          <p:cNvSpPr txBox="1"/>
          <p:nvPr/>
        </p:nvSpPr>
        <p:spPr>
          <a:xfrm>
            <a:off x="709920" y="321840"/>
            <a:ext cx="7733520" cy="806760"/>
          </a:xfrm>
          <a:prstGeom prst="rect">
            <a:avLst/>
          </a:prstGeom>
          <a:noFill/>
          <a:ln>
            <a:noFill/>
          </a:ln>
        </p:spPr>
        <p:txBody>
          <a:bodyPr/>
          <a:p>
            <a:pPr>
              <a:lnSpc>
                <a:spcPct val="90000"/>
              </a:lnSpc>
            </a:pPr>
            <a:r>
              <a:rPr b="1" lang="en-US" sz="2700" spc="-1" strike="noStrike">
                <a:solidFill>
                  <a:srgbClr val="212e35"/>
                </a:solidFill>
                <a:latin typeface="Calibri"/>
              </a:rPr>
              <a:t>Forward-Looking Statements</a:t>
            </a:r>
            <a:endParaRPr b="0" lang="en-US" sz="2700" spc="-1" strike="noStrike">
              <a:solidFill>
                <a:srgbClr val="212e35"/>
              </a:solidFill>
              <a:latin typeface="Calibri"/>
            </a:endParaRPr>
          </a:p>
        </p:txBody>
      </p:sp>
      <p:sp>
        <p:nvSpPr>
          <p:cNvPr id="1760" name="TextShape 2"/>
          <p:cNvSpPr txBox="1"/>
          <p:nvPr/>
        </p:nvSpPr>
        <p:spPr>
          <a:xfrm>
            <a:off x="173880" y="4764240"/>
            <a:ext cx="273960" cy="273600"/>
          </a:xfrm>
          <a:prstGeom prst="rect">
            <a:avLst/>
          </a:prstGeom>
          <a:noFill/>
          <a:ln>
            <a:noFill/>
          </a:ln>
        </p:spPr>
        <p:txBody>
          <a:bodyPr lIns="90000" rIns="90000" tIns="45000" bIns="45000" anchor="ctr"/>
          <a:p>
            <a:pPr>
              <a:lnSpc>
                <a:spcPct val="100000"/>
              </a:lnSpc>
            </a:pPr>
            <a:fld id="{3BC08C64-428B-4C0A-88C9-728AA310BB52}" type="slidenum">
              <a:rPr b="0" lang="ru-RU" sz="830" spc="-1" strike="noStrike">
                <a:solidFill>
                  <a:srgbClr val="bfbfbf"/>
                </a:solidFill>
                <a:latin typeface="Calibri"/>
              </a:rPr>
              <a:t>1</a:t>
            </a:fld>
            <a:endParaRPr b="0" lang="ru-RU" sz="830" spc="-1" strike="noStrike">
              <a:latin typeface="Times New Roman"/>
            </a:endParaRPr>
          </a:p>
        </p:txBody>
      </p:sp>
      <p:sp>
        <p:nvSpPr>
          <p:cNvPr id="1761" name="TextShape 3"/>
          <p:cNvSpPr txBox="1"/>
          <p:nvPr/>
        </p:nvSpPr>
        <p:spPr>
          <a:xfrm>
            <a:off x="709920" y="725400"/>
            <a:ext cx="7733520" cy="403200"/>
          </a:xfrm>
          <a:prstGeom prst="rect">
            <a:avLst/>
          </a:prstGeom>
          <a:noFill/>
          <a:ln>
            <a:noFill/>
          </a:ln>
        </p:spPr>
        <p:txBody>
          <a:bodyPr>
            <a:normAutofit/>
          </a:bodyPr>
          <a:p>
            <a:pPr>
              <a:lnSpc>
                <a:spcPct val="90000"/>
              </a:lnSpc>
              <a:spcAft>
                <a:spcPts val="901"/>
              </a:spcAft>
            </a:pPr>
            <a:endParaRPr b="0" lang="en-US" sz="1650" spc="-1" strike="noStrike">
              <a:solidFill>
                <a:srgbClr val="212e35"/>
              </a:solidFill>
              <a:latin typeface="Calibri"/>
            </a:endParaRPr>
          </a:p>
          <a:p>
            <a:pPr>
              <a:lnSpc>
                <a:spcPct val="90000"/>
              </a:lnSpc>
              <a:spcAft>
                <a:spcPts val="901"/>
              </a:spcAft>
            </a:pPr>
            <a:endParaRPr b="0" lang="en-US" sz="1650" spc="-1" strike="noStrike">
              <a:solidFill>
                <a:srgbClr val="212e35"/>
              </a:solidFill>
              <a:latin typeface="Calibri"/>
            </a:endParaRPr>
          </a:p>
        </p:txBody>
      </p:sp>
      <p:sp>
        <p:nvSpPr>
          <p:cNvPr id="1762" name="TextShape 4"/>
          <p:cNvSpPr txBox="1"/>
          <p:nvPr/>
        </p:nvSpPr>
        <p:spPr>
          <a:xfrm>
            <a:off x="709920" y="1532880"/>
            <a:ext cx="7733520" cy="3099600"/>
          </a:xfrm>
          <a:prstGeom prst="rect">
            <a:avLst/>
          </a:prstGeom>
          <a:noFill/>
          <a:ln>
            <a:noFill/>
          </a:ln>
        </p:spPr>
        <p:txBody>
          <a:bodyPr/>
          <a:p>
            <a:pPr>
              <a:lnSpc>
                <a:spcPct val="100000"/>
              </a:lnSpc>
              <a:spcBef>
                <a:spcPts val="451"/>
              </a:spcBef>
              <a:spcAft>
                <a:spcPts val="901"/>
              </a:spcAft>
            </a:pPr>
            <a:r>
              <a:rPr b="0" lang="en-US" sz="1500" spc="-1" strike="noStrike">
                <a:solidFill>
                  <a:srgbClr val="212e35"/>
                </a:solidFill>
                <a:latin typeface="Calibri"/>
              </a:rPr>
              <a:t>This document contains forward looking statements regarding future operations, product development, product capabilities and availability dates. This information is subject to substantial uncertainties and is subject to change at any time without prior notification. Statements contained in this document concerning these matters only reflect Micro Focus International and its affiliates’ (collectively, “Micro Focus’s”) predictions and / or expectations as of the date of this document and actual results and future plans of Micro Focus may differ significantly as a result of, among other things, changes in product strategy resulting from technological, internal corporate, market and other changes. This is not a commitment to deliver any material, code or functionality and should not be relied upon in making purchasing decisions.</a:t>
            </a:r>
            <a:endParaRPr b="0" lang="en-US" sz="1500" spc="-1" strike="noStrike">
              <a:solidFill>
                <a:srgbClr val="212e35"/>
              </a:solidFill>
              <a:latin typeface="Calibri"/>
            </a:endParaRPr>
          </a:p>
          <a:p>
            <a:pPr>
              <a:lnSpc>
                <a:spcPct val="100000"/>
              </a:lnSpc>
              <a:spcBef>
                <a:spcPts val="451"/>
              </a:spcBef>
              <a:spcAft>
                <a:spcPts val="901"/>
              </a:spcAft>
            </a:pPr>
            <a:endParaRPr b="0" lang="en-US" sz="1500" spc="-1" strike="noStrike">
              <a:solidFill>
                <a:srgbClr val="212e35"/>
              </a:solidFill>
              <a:latin typeface="Calibri"/>
            </a:endParaRPr>
          </a:p>
        </p:txBody>
      </p:sp>
    </p:spTree>
  </p:cSld>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3" name="TextShape 1"/>
          <p:cNvSpPr txBox="1"/>
          <p:nvPr/>
        </p:nvSpPr>
        <p:spPr>
          <a:xfrm>
            <a:off x="709920" y="321840"/>
            <a:ext cx="7733520" cy="806760"/>
          </a:xfrm>
          <a:prstGeom prst="rect">
            <a:avLst/>
          </a:prstGeom>
          <a:noFill/>
          <a:ln>
            <a:noFill/>
          </a:ln>
        </p:spPr>
        <p:txBody>
          <a:bodyPr/>
          <a:p>
            <a:pPr>
              <a:lnSpc>
                <a:spcPct val="90000"/>
              </a:lnSpc>
            </a:pPr>
            <a:r>
              <a:rPr b="1" lang="en-US" sz="2700" spc="-1" strike="noStrike">
                <a:solidFill>
                  <a:srgbClr val="212e35"/>
                </a:solidFill>
                <a:latin typeface="Calibri"/>
              </a:rPr>
              <a:t>Micro Focus Confidential Information</a:t>
            </a:r>
            <a:endParaRPr b="0" lang="en-US" sz="2700" spc="-1" strike="noStrike">
              <a:solidFill>
                <a:srgbClr val="212e35"/>
              </a:solidFill>
              <a:latin typeface="Calibri"/>
            </a:endParaRPr>
          </a:p>
        </p:txBody>
      </p:sp>
      <p:sp>
        <p:nvSpPr>
          <p:cNvPr id="1764" name="TextShape 2"/>
          <p:cNvSpPr txBox="1"/>
          <p:nvPr/>
        </p:nvSpPr>
        <p:spPr>
          <a:xfrm>
            <a:off x="173880" y="4764240"/>
            <a:ext cx="273960" cy="273600"/>
          </a:xfrm>
          <a:prstGeom prst="rect">
            <a:avLst/>
          </a:prstGeom>
          <a:noFill/>
          <a:ln>
            <a:noFill/>
          </a:ln>
        </p:spPr>
        <p:txBody>
          <a:bodyPr lIns="90000" rIns="90000" tIns="45000" bIns="45000" anchor="ctr"/>
          <a:p>
            <a:pPr>
              <a:lnSpc>
                <a:spcPct val="100000"/>
              </a:lnSpc>
            </a:pPr>
            <a:fld id="{BF47EBAD-11E6-4A69-BB0D-BAF726D2AF9B}" type="slidenum">
              <a:rPr b="0" lang="ru-RU" sz="830" spc="-1" strike="noStrike">
                <a:solidFill>
                  <a:srgbClr val="bfbfbf"/>
                </a:solidFill>
                <a:latin typeface="Calibri"/>
              </a:rPr>
              <a:t>1</a:t>
            </a:fld>
            <a:endParaRPr b="0" lang="ru-RU" sz="830" spc="-1" strike="noStrike">
              <a:latin typeface="Times New Roman"/>
            </a:endParaRPr>
          </a:p>
        </p:txBody>
      </p:sp>
      <p:sp>
        <p:nvSpPr>
          <p:cNvPr id="1765" name="TextShape 3"/>
          <p:cNvSpPr txBox="1"/>
          <p:nvPr/>
        </p:nvSpPr>
        <p:spPr>
          <a:xfrm>
            <a:off x="709920" y="725400"/>
            <a:ext cx="7733520" cy="403200"/>
          </a:xfrm>
          <a:prstGeom prst="rect">
            <a:avLst/>
          </a:prstGeom>
          <a:noFill/>
          <a:ln>
            <a:noFill/>
          </a:ln>
        </p:spPr>
        <p:txBody>
          <a:bodyPr>
            <a:normAutofit/>
          </a:bodyPr>
          <a:p>
            <a:pPr>
              <a:lnSpc>
                <a:spcPct val="90000"/>
              </a:lnSpc>
              <a:spcAft>
                <a:spcPts val="901"/>
              </a:spcAft>
            </a:pPr>
            <a:r>
              <a:rPr b="0" lang="en-US" sz="1500" spc="-1" strike="noStrike">
                <a:solidFill>
                  <a:srgbClr val="212e35"/>
                </a:solidFill>
                <a:latin typeface="Calibri"/>
              </a:rPr>
              <a:t>Regarding roadmaps and other information</a:t>
            </a:r>
            <a:endParaRPr b="0" lang="en-US" sz="1500" spc="-1" strike="noStrike">
              <a:solidFill>
                <a:srgbClr val="212e35"/>
              </a:solidFill>
              <a:latin typeface="Calibri"/>
            </a:endParaRPr>
          </a:p>
        </p:txBody>
      </p:sp>
      <p:sp>
        <p:nvSpPr>
          <p:cNvPr id="1766" name="TextShape 4"/>
          <p:cNvSpPr txBox="1"/>
          <p:nvPr/>
        </p:nvSpPr>
        <p:spPr>
          <a:xfrm>
            <a:off x="709920" y="1532880"/>
            <a:ext cx="7733520" cy="3099600"/>
          </a:xfrm>
          <a:prstGeom prst="rect">
            <a:avLst/>
          </a:prstGeom>
          <a:noFill/>
          <a:ln>
            <a:noFill/>
          </a:ln>
        </p:spPr>
        <p:txBody>
          <a:bodyPr/>
          <a:p>
            <a:pPr marL="171360" indent="-171000">
              <a:lnSpc>
                <a:spcPct val="90000"/>
              </a:lnSpc>
              <a:spcBef>
                <a:spcPts val="451"/>
              </a:spcBef>
              <a:spcAft>
                <a:spcPts val="901"/>
              </a:spcAft>
              <a:buClr>
                <a:srgbClr val="212e35"/>
              </a:buClr>
              <a:buFont typeface="Wingdings" charset="2"/>
              <a:buChar char=""/>
            </a:pPr>
            <a:r>
              <a:rPr b="0" lang="en-US" sz="1500" spc="-1" strike="noStrike">
                <a:solidFill>
                  <a:srgbClr val="212e35"/>
                </a:solidFill>
                <a:latin typeface="Calibri"/>
              </a:rPr>
              <a:t>This roadmap contains Confidential Information of Micro Focus and its affiliates (collectively, “Micro Focus”).  </a:t>
            </a:r>
            <a:endParaRPr b="0" lang="en-US" sz="1500" spc="-1" strike="noStrike">
              <a:solidFill>
                <a:srgbClr val="212e35"/>
              </a:solidFill>
              <a:latin typeface="Calibri"/>
            </a:endParaRPr>
          </a:p>
          <a:p>
            <a:pPr marL="171360" indent="-171000">
              <a:lnSpc>
                <a:spcPct val="90000"/>
              </a:lnSpc>
              <a:spcBef>
                <a:spcPts val="451"/>
              </a:spcBef>
              <a:spcAft>
                <a:spcPts val="901"/>
              </a:spcAft>
              <a:buClr>
                <a:srgbClr val="212e35"/>
              </a:buClr>
              <a:buFont typeface="Wingdings" charset="2"/>
              <a:buChar char=""/>
            </a:pPr>
            <a:r>
              <a:rPr b="0" lang="en-US" sz="1500" spc="-1" strike="noStrike">
                <a:solidFill>
                  <a:srgbClr val="212e35"/>
                </a:solidFill>
                <a:latin typeface="Calibri"/>
              </a:rPr>
              <a:t>If you have a valid Confidential Disclosure Agreement with Micro Focus, disclosure of the roadmap is subject to that CDA. If not, you may not view these materials or use them for any purpose, and you must delete any copies in your possession.</a:t>
            </a:r>
            <a:endParaRPr b="0" lang="en-US" sz="1500" spc="-1" strike="noStrike">
              <a:solidFill>
                <a:srgbClr val="212e35"/>
              </a:solidFill>
              <a:latin typeface="Calibri"/>
            </a:endParaRPr>
          </a:p>
          <a:p>
            <a:pPr>
              <a:lnSpc>
                <a:spcPct val="100000"/>
              </a:lnSpc>
              <a:spcBef>
                <a:spcPts val="451"/>
              </a:spcBef>
              <a:spcAft>
                <a:spcPts val="901"/>
              </a:spcAft>
            </a:pPr>
            <a:endParaRPr b="0" lang="en-US" sz="1500" spc="-1" strike="noStrike">
              <a:solidFill>
                <a:srgbClr val="212e35"/>
              </a:solidFill>
              <a:latin typeface="Calibri"/>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5" name="CustomShape 1"/>
          <p:cNvSpPr/>
          <p:nvPr/>
        </p:nvSpPr>
        <p:spPr>
          <a:xfrm>
            <a:off x="4482360" y="4883400"/>
            <a:ext cx="4661280" cy="259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996" name="Picture 9" descr=""/>
          <p:cNvPicPr/>
          <p:nvPr/>
        </p:nvPicPr>
        <p:blipFill>
          <a:blip r:embed="rId1"/>
          <a:stretch/>
        </p:blipFill>
        <p:spPr>
          <a:xfrm>
            <a:off x="-66240" y="0"/>
            <a:ext cx="4637880" cy="5143320"/>
          </a:xfrm>
          <a:prstGeom prst="rect">
            <a:avLst/>
          </a:prstGeom>
          <a:ln>
            <a:noFill/>
          </a:ln>
        </p:spPr>
      </p:pic>
      <p:pic>
        <p:nvPicPr>
          <p:cNvPr id="997" name="Picture 8" descr=""/>
          <p:cNvPicPr/>
          <p:nvPr/>
        </p:nvPicPr>
        <p:blipFill>
          <a:blip r:embed="rId2"/>
          <a:stretch/>
        </p:blipFill>
        <p:spPr>
          <a:xfrm>
            <a:off x="-66240" y="3468240"/>
            <a:ext cx="1674720" cy="1674720"/>
          </a:xfrm>
          <a:prstGeom prst="rect">
            <a:avLst/>
          </a:prstGeom>
          <a:ln>
            <a:noFill/>
          </a:ln>
          <a:effectLst>
            <a:outerShdw algn="ctr" blurRad="50800" dir="5400000" dist="25400" rotWithShape="0">
              <a:srgbClr val="000000">
                <a:alpha val="14000"/>
              </a:srgbClr>
            </a:outerShdw>
          </a:effectLst>
        </p:spPr>
      </p:pic>
      <p:pic>
        <p:nvPicPr>
          <p:cNvPr id="998" name="Picture 10" descr=""/>
          <p:cNvPicPr/>
          <p:nvPr/>
        </p:nvPicPr>
        <p:blipFill>
          <a:blip r:embed="rId3"/>
          <a:stretch/>
        </p:blipFill>
        <p:spPr>
          <a:xfrm>
            <a:off x="2887200" y="0"/>
            <a:ext cx="1671120" cy="1671120"/>
          </a:xfrm>
          <a:prstGeom prst="rect">
            <a:avLst/>
          </a:prstGeom>
          <a:ln>
            <a:noFill/>
          </a:ln>
          <a:effectLst>
            <a:outerShdw algn="ctr" blurRad="50800" dir="5400000" dist="25400" rotWithShape="0">
              <a:srgbClr val="000000">
                <a:alpha val="14000"/>
              </a:srgbClr>
            </a:outerShdw>
          </a:effectLst>
        </p:spPr>
      </p:pic>
      <p:sp>
        <p:nvSpPr>
          <p:cNvPr id="999" name="CustomShape 2"/>
          <p:cNvSpPr/>
          <p:nvPr/>
        </p:nvSpPr>
        <p:spPr>
          <a:xfrm>
            <a:off x="4823280" y="1334160"/>
            <a:ext cx="3858480" cy="3582720"/>
          </a:xfrm>
          <a:prstGeom prst="rect">
            <a:avLst/>
          </a:prstGeom>
          <a:noFill/>
          <a:ln>
            <a:noFill/>
          </a:ln>
        </p:spPr>
        <p:style>
          <a:lnRef idx="0"/>
          <a:fillRef idx="0"/>
          <a:effectRef idx="0"/>
          <a:fontRef idx="minor"/>
        </p:style>
        <p:txBody>
          <a:bodyPr lIns="182880" rIns="182880" tIns="45000" bIns="45000"/>
          <a:p>
            <a:pPr>
              <a:lnSpc>
                <a:spcPct val="100000"/>
              </a:lnSpc>
              <a:spcAft>
                <a:spcPts val="601"/>
              </a:spcAft>
            </a:pPr>
            <a:r>
              <a:rPr b="0" lang="ru-RU" sz="2400" spc="-1" strike="noStrike">
                <a:solidFill>
                  <a:srgbClr val="212e35"/>
                </a:solidFill>
                <a:latin typeface="Calibri"/>
              </a:rPr>
              <a:t>Everything we do is based on a simple idea–</a:t>
            </a:r>
            <a:endParaRPr b="0" lang="ru-RU" sz="2400" spc="-1" strike="noStrike">
              <a:latin typeface="Arial"/>
            </a:endParaRPr>
          </a:p>
          <a:p>
            <a:pPr>
              <a:lnSpc>
                <a:spcPct val="100000"/>
              </a:lnSpc>
              <a:spcAft>
                <a:spcPts val="601"/>
              </a:spcAft>
            </a:pPr>
            <a:r>
              <a:rPr b="0" lang="ru-RU" sz="2400" spc="-1" strike="noStrike">
                <a:solidFill>
                  <a:srgbClr val="212e35"/>
                </a:solidFill>
                <a:latin typeface="Calibri"/>
              </a:rPr>
              <a:t>the fastest way to get results from new technology is to </a:t>
            </a:r>
            <a:r>
              <a:rPr b="1" lang="ru-RU" sz="2400" spc="-1" strike="noStrike">
                <a:solidFill>
                  <a:srgbClr val="212e35"/>
                </a:solidFill>
                <a:latin typeface="Calibri"/>
              </a:rPr>
              <a:t>build on what you have</a:t>
            </a:r>
            <a:r>
              <a:rPr b="0" lang="ru-RU" sz="2400" spc="-1" strike="noStrike">
                <a:solidFill>
                  <a:srgbClr val="212e35"/>
                </a:solidFill>
                <a:latin typeface="Calibri"/>
              </a:rPr>
              <a:t>.</a:t>
            </a:r>
            <a:endParaRPr b="0" lang="ru-RU" sz="2400" spc="-1" strike="noStrike">
              <a:latin typeface="Arial"/>
            </a:endParaRPr>
          </a:p>
          <a:p>
            <a:pPr>
              <a:lnSpc>
                <a:spcPct val="100000"/>
              </a:lnSpc>
              <a:spcAft>
                <a:spcPts val="601"/>
              </a:spcAft>
            </a:pPr>
            <a:endParaRPr b="0" lang="ru-RU" sz="2400" spc="-1" strike="noStrike">
              <a:latin typeface="Arial"/>
            </a:endParaRPr>
          </a:p>
        </p:txBody>
      </p:sp>
      <p:sp>
        <p:nvSpPr>
          <p:cNvPr id="1000" name="CustomShape 3"/>
          <p:cNvSpPr/>
          <p:nvPr/>
        </p:nvSpPr>
        <p:spPr>
          <a:xfrm>
            <a:off x="4977360" y="1216080"/>
            <a:ext cx="3562920" cy="17154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p:style>
      </p:sp>
      <p:sp>
        <p:nvSpPr>
          <p:cNvPr id="1001" name="CustomShape 4"/>
          <p:cNvSpPr/>
          <p:nvPr/>
        </p:nvSpPr>
        <p:spPr>
          <a:xfrm>
            <a:off x="4847040" y="2895480"/>
            <a:ext cx="1553400" cy="441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p:style>
      </p:sp>
    </p:spTree>
  </p:cSld>
  <p:transition spd="med">
    <p:fade/>
  </p:transition>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2" name="CustomShape 1"/>
          <p:cNvSpPr/>
          <p:nvPr/>
        </p:nvSpPr>
        <p:spPr>
          <a:xfrm>
            <a:off x="4455360" y="4883400"/>
            <a:ext cx="4688280" cy="259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003" name="Picture 2" descr=""/>
          <p:cNvPicPr/>
          <p:nvPr/>
        </p:nvPicPr>
        <p:blipFill>
          <a:blip r:embed="rId1"/>
          <a:stretch/>
        </p:blipFill>
        <p:spPr>
          <a:xfrm>
            <a:off x="360" y="0"/>
            <a:ext cx="4563720" cy="5143320"/>
          </a:xfrm>
          <a:prstGeom prst="rect">
            <a:avLst/>
          </a:prstGeom>
          <a:ln>
            <a:noFill/>
          </a:ln>
        </p:spPr>
      </p:pic>
      <p:pic>
        <p:nvPicPr>
          <p:cNvPr id="1004" name="Picture 8" descr=""/>
          <p:cNvPicPr/>
          <p:nvPr/>
        </p:nvPicPr>
        <p:blipFill>
          <a:blip r:embed="rId2"/>
          <a:stretch/>
        </p:blipFill>
        <p:spPr>
          <a:xfrm>
            <a:off x="0" y="3468240"/>
            <a:ext cx="1674720" cy="1674720"/>
          </a:xfrm>
          <a:prstGeom prst="rect">
            <a:avLst/>
          </a:prstGeom>
          <a:ln>
            <a:noFill/>
          </a:ln>
          <a:effectLst>
            <a:outerShdw algn="ctr" blurRad="50800" dir="5400000" dist="25400" rotWithShape="0">
              <a:srgbClr val="000000">
                <a:alpha val="14000"/>
              </a:srgbClr>
            </a:outerShdw>
          </a:effectLst>
        </p:spPr>
      </p:pic>
      <p:pic>
        <p:nvPicPr>
          <p:cNvPr id="1005" name="Picture 10" descr=""/>
          <p:cNvPicPr/>
          <p:nvPr/>
        </p:nvPicPr>
        <p:blipFill>
          <a:blip r:embed="rId3"/>
          <a:stretch/>
        </p:blipFill>
        <p:spPr>
          <a:xfrm>
            <a:off x="2897280" y="0"/>
            <a:ext cx="1671120" cy="1671120"/>
          </a:xfrm>
          <a:prstGeom prst="rect">
            <a:avLst/>
          </a:prstGeom>
          <a:ln>
            <a:noFill/>
          </a:ln>
          <a:effectLst>
            <a:outerShdw algn="ctr" blurRad="50800" dir="5400000" dist="25400" rotWithShape="0">
              <a:srgbClr val="000000">
                <a:alpha val="14000"/>
              </a:srgbClr>
            </a:outerShdw>
          </a:effectLst>
        </p:spPr>
      </p:pic>
      <p:sp>
        <p:nvSpPr>
          <p:cNvPr id="1006" name="CustomShape 2"/>
          <p:cNvSpPr/>
          <p:nvPr/>
        </p:nvSpPr>
        <p:spPr>
          <a:xfrm>
            <a:off x="4823280" y="1334160"/>
            <a:ext cx="3858480" cy="3582720"/>
          </a:xfrm>
          <a:prstGeom prst="rect">
            <a:avLst/>
          </a:prstGeom>
          <a:noFill/>
          <a:ln>
            <a:noFill/>
          </a:ln>
        </p:spPr>
        <p:style>
          <a:lnRef idx="0"/>
          <a:fillRef idx="0"/>
          <a:effectRef idx="0"/>
          <a:fontRef idx="minor"/>
        </p:style>
        <p:txBody>
          <a:bodyPr lIns="182880" rIns="182880" tIns="45000" bIns="45000"/>
          <a:p>
            <a:pPr>
              <a:lnSpc>
                <a:spcPct val="100000"/>
              </a:lnSpc>
              <a:spcAft>
                <a:spcPts val="601"/>
              </a:spcAft>
            </a:pPr>
            <a:r>
              <a:rPr b="0" lang="ru-RU" sz="2400" spc="-1" strike="noStrike">
                <a:solidFill>
                  <a:srgbClr val="212e35"/>
                </a:solidFill>
                <a:latin typeface="Calibri"/>
              </a:rPr>
              <a:t>Everything we do is based on a simple idea–</a:t>
            </a:r>
            <a:endParaRPr b="0" lang="ru-RU" sz="2400" spc="-1" strike="noStrike">
              <a:latin typeface="Arial"/>
            </a:endParaRPr>
          </a:p>
          <a:p>
            <a:pPr>
              <a:lnSpc>
                <a:spcPct val="100000"/>
              </a:lnSpc>
              <a:spcAft>
                <a:spcPts val="601"/>
              </a:spcAft>
            </a:pPr>
            <a:r>
              <a:rPr b="0" lang="ru-RU" sz="2400" spc="-1" strike="noStrike">
                <a:solidFill>
                  <a:srgbClr val="212e35"/>
                </a:solidFill>
                <a:latin typeface="Calibri"/>
              </a:rPr>
              <a:t>the fastest way to get results from new technology is to build on what you have.</a:t>
            </a:r>
            <a:endParaRPr b="0" lang="ru-RU" sz="2400" spc="-1" strike="noStrike">
              <a:latin typeface="Arial"/>
            </a:endParaRPr>
          </a:p>
          <a:p>
            <a:pPr>
              <a:lnSpc>
                <a:spcPct val="100000"/>
              </a:lnSpc>
              <a:spcAft>
                <a:spcPts val="601"/>
              </a:spcAft>
            </a:pPr>
            <a:r>
              <a:rPr b="0" lang="ru-RU" sz="2400" spc="-1" strike="noStrike">
                <a:solidFill>
                  <a:srgbClr val="212e35"/>
                </a:solidFill>
                <a:latin typeface="Calibri"/>
              </a:rPr>
              <a:t>In essence, </a:t>
            </a:r>
            <a:r>
              <a:rPr b="1" lang="ru-RU" sz="2400" spc="-1" strike="noStrike">
                <a:solidFill>
                  <a:srgbClr val="212e35"/>
                </a:solidFill>
                <a:latin typeface="Calibri"/>
              </a:rPr>
              <a:t>bridging the </a:t>
            </a:r>
            <a:r>
              <a:rPr b="1" lang="ru-RU" sz="2400" spc="-1" strike="noStrike">
                <a:solidFill>
                  <a:srgbClr val="0079ef"/>
                </a:solidFill>
                <a:latin typeface="Calibri"/>
              </a:rPr>
              <a:t>old </a:t>
            </a:r>
            <a:r>
              <a:rPr b="1" lang="ru-RU" sz="2400" spc="-1" strike="noStrike">
                <a:solidFill>
                  <a:srgbClr val="212e35"/>
                </a:solidFill>
                <a:latin typeface="Calibri"/>
              </a:rPr>
              <a:t>and the </a:t>
            </a:r>
            <a:r>
              <a:rPr b="1" lang="ru-RU" sz="2400" spc="-1" strike="noStrike">
                <a:solidFill>
                  <a:srgbClr val="0079ef"/>
                </a:solidFill>
                <a:latin typeface="Calibri"/>
              </a:rPr>
              <a:t>new</a:t>
            </a:r>
            <a:r>
              <a:rPr b="1" lang="ru-RU" sz="2400" spc="-1" strike="noStrike">
                <a:solidFill>
                  <a:srgbClr val="212e35"/>
                </a:solidFill>
                <a:latin typeface="Calibri"/>
              </a:rPr>
              <a:t>.</a:t>
            </a:r>
            <a:endParaRPr b="0" lang="ru-RU" sz="2400" spc="-1" strike="noStrike">
              <a:latin typeface="Arial"/>
            </a:endParaRPr>
          </a:p>
          <a:p>
            <a:pPr>
              <a:lnSpc>
                <a:spcPct val="100000"/>
              </a:lnSpc>
              <a:spcAft>
                <a:spcPts val="601"/>
              </a:spcAft>
            </a:pPr>
            <a:endParaRPr b="0" lang="ru-RU" sz="2400" spc="-1" strike="noStrike">
              <a:latin typeface="Arial"/>
            </a:endParaRPr>
          </a:p>
          <a:p>
            <a:pPr>
              <a:lnSpc>
                <a:spcPct val="100000"/>
              </a:lnSpc>
              <a:spcAft>
                <a:spcPts val="601"/>
              </a:spcAft>
            </a:pPr>
            <a:endParaRPr b="0" lang="ru-RU" sz="2400" spc="-1" strike="noStrike">
              <a:latin typeface="Arial"/>
            </a:endParaRPr>
          </a:p>
        </p:txBody>
      </p:sp>
      <p:sp>
        <p:nvSpPr>
          <p:cNvPr id="1007" name="CustomShape 3"/>
          <p:cNvSpPr/>
          <p:nvPr/>
        </p:nvSpPr>
        <p:spPr>
          <a:xfrm>
            <a:off x="4977360" y="1216080"/>
            <a:ext cx="3562920" cy="251676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p:style>
      </p:sp>
    </p:spTree>
  </p:cSld>
  <p:transition spd="med">
    <p:fade/>
  </p:transition>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8" name="TextShape 1"/>
          <p:cNvSpPr txBox="1"/>
          <p:nvPr/>
        </p:nvSpPr>
        <p:spPr>
          <a:xfrm>
            <a:off x="274320" y="3550320"/>
            <a:ext cx="5923080" cy="1103400"/>
          </a:xfrm>
          <a:prstGeom prst="rect">
            <a:avLst/>
          </a:prstGeom>
          <a:noFill/>
          <a:ln>
            <a:noFill/>
          </a:ln>
        </p:spPr>
        <p:txBody>
          <a:bodyPr anchor="ctr"/>
          <a:p>
            <a:pPr>
              <a:lnSpc>
                <a:spcPct val="100000"/>
              </a:lnSpc>
            </a:pPr>
            <a:r>
              <a:rPr b="1" lang="en-US" sz="3600" spc="-1" strike="noStrike">
                <a:solidFill>
                  <a:srgbClr val="ffffff"/>
                </a:solidFill>
                <a:latin typeface="Calibri"/>
              </a:rPr>
              <a:t>The Collaboration Space </a:t>
            </a:r>
            <a:endParaRPr b="0" lang="en-US" sz="3600" spc="-1" strike="noStrike">
              <a:solidFill>
                <a:srgbClr val="212e35"/>
              </a:solidFill>
              <a:latin typeface="Calibri"/>
            </a:endParaRPr>
          </a:p>
        </p:txBody>
      </p:sp>
    </p:spTree>
  </p:cSld>
  <p:timing>
    <p:tnLst>
      <p:par>
        <p:cTn id="17" dur="indefinite" restart="never" nodeType="tmRoot">
          <p:childTnLst>
            <p:seq>
              <p:cTn id="18"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c036f"/>
      </a:dk2>
      <a:lt2>
        <a:srgbClr val="6ef9f5"/>
      </a:lt2>
      <a:accent1>
        <a:srgbClr val="0078ef"/>
      </a:accent1>
      <a:accent2>
        <a:srgbClr val="28c3ff"/>
      </a:accent2>
      <a:accent3>
        <a:srgbClr val="3ddcca"/>
      </a:accent3>
      <a:accent4>
        <a:srgbClr val="1ffbba"/>
      </a:accent4>
      <a:accent5>
        <a:srgbClr val="56176c"/>
      </a:accent5>
      <a:accent6>
        <a:srgbClr val="df287c"/>
      </a:accent6>
      <a:hlink>
        <a:srgbClr val="0080ff"/>
      </a:hlink>
      <a:folHlink>
        <a:srgbClr val="5eae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79ef"/>
      </a:dk2>
      <a:lt2>
        <a:srgbClr val="29cefe"/>
      </a:lt2>
      <a:accent1>
        <a:srgbClr val="c6179d"/>
      </a:accent1>
      <a:accent2>
        <a:srgbClr val="7425ad"/>
      </a:accent2>
      <a:accent3>
        <a:srgbClr val="231ca5"/>
      </a:accent3>
      <a:accent4>
        <a:srgbClr val="1668c1"/>
      </a:accent4>
      <a:accent5>
        <a:srgbClr val="29cefe"/>
      </a:accent5>
      <a:accent6>
        <a:srgbClr val="2fd6c3"/>
      </a:accent6>
      <a:hlink>
        <a:srgbClr val="231ca5"/>
      </a:hlink>
      <a:folHlink>
        <a:srgbClr val="5eae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79ef"/>
      </a:dk2>
      <a:lt2>
        <a:srgbClr val="29ceff"/>
      </a:lt2>
      <a:accent1>
        <a:srgbClr val="c6179d"/>
      </a:accent1>
      <a:accent2>
        <a:srgbClr val="7425ad"/>
      </a:accent2>
      <a:accent3>
        <a:srgbClr val="231ca5"/>
      </a:accent3>
      <a:accent4>
        <a:srgbClr val="1668c1"/>
      </a:accent4>
      <a:accent5>
        <a:srgbClr val="29ceff"/>
      </a:accent5>
      <a:accent6>
        <a:srgbClr val="2fd6c3"/>
      </a:accent6>
      <a:hlink>
        <a:srgbClr val="231ca5"/>
      </a:hlink>
      <a:folHlink>
        <a:srgbClr val="5eae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079ef"/>
      </a:dk2>
      <a:lt2>
        <a:srgbClr val="29cefe"/>
      </a:lt2>
      <a:accent1>
        <a:srgbClr val="c6179d"/>
      </a:accent1>
      <a:accent2>
        <a:srgbClr val="7425ad"/>
      </a:accent2>
      <a:accent3>
        <a:srgbClr val="231ca5"/>
      </a:accent3>
      <a:accent4>
        <a:srgbClr val="1668c1"/>
      </a:accent4>
      <a:accent5>
        <a:srgbClr val="29cefe"/>
      </a:accent5>
      <a:accent6>
        <a:srgbClr val="2fd6c3"/>
      </a:accent6>
      <a:hlink>
        <a:srgbClr val="231ca5"/>
      </a:hlink>
      <a:folHlink>
        <a:srgbClr val="5eae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079ef"/>
      </a:dk2>
      <a:lt2>
        <a:srgbClr val="29cefe"/>
      </a:lt2>
      <a:accent1>
        <a:srgbClr val="c6179d"/>
      </a:accent1>
      <a:accent2>
        <a:srgbClr val="7425ad"/>
      </a:accent2>
      <a:accent3>
        <a:srgbClr val="231ca5"/>
      </a:accent3>
      <a:accent4>
        <a:srgbClr val="1668c1"/>
      </a:accent4>
      <a:accent5>
        <a:srgbClr val="29cefe"/>
      </a:accent5>
      <a:accent6>
        <a:srgbClr val="2fd6c3"/>
      </a:accent6>
      <a:hlink>
        <a:srgbClr val="231ca5"/>
      </a:hlink>
      <a:folHlink>
        <a:srgbClr val="5eae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c036f"/>
      </a:dk2>
      <a:lt2>
        <a:srgbClr val="6ef9f5"/>
      </a:lt2>
      <a:accent1>
        <a:srgbClr val="0078ef"/>
      </a:accent1>
      <a:accent2>
        <a:srgbClr val="28c3ff"/>
      </a:accent2>
      <a:accent3>
        <a:srgbClr val="3ddcca"/>
      </a:accent3>
      <a:accent4>
        <a:srgbClr val="1ffbba"/>
      </a:accent4>
      <a:accent5>
        <a:srgbClr val="56176c"/>
      </a:accent5>
      <a:accent6>
        <a:srgbClr val="df287c"/>
      </a:accent6>
      <a:hlink>
        <a:srgbClr val="0080ff"/>
      </a:hlink>
      <a:folHlink>
        <a:srgbClr val="5eae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Micro Focus 2016 16x9 Presentation Template v4_ks[2].potx</Template>
  <TotalTime>10302</TotalTime>
  <Application>LibreOffice/6.0.1.1$Linux_X86_64 LibreOffice_project/00m0$Build-1</Application>
  <Words>5163</Words>
  <Paragraphs>722</Paragraphs>
  <Company>Micro Focus</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2016-03-02T22:04:22Z</dcterms:created>
  <dc:creator>Karlin</dc:creator>
  <dc:description>Micro Focus 2016 Presentation Template</dc:description>
  <dc:language>ru-RU</dc:language>
  <cp:lastModifiedBy/>
  <cp:lastPrinted>2016-03-02T15:47:39Z</cp:lastPrinted>
  <dcterms:modified xsi:type="dcterms:W3CDTF">2018-02-25T13:42:35Z</dcterms:modified>
  <cp:revision>289</cp:revision>
  <dc:subject/>
  <dc:title>MF Corp Presentation Template 2016_16x9</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Micro Focus</vt:lpwstr>
  </property>
  <property fmtid="{D5CDD505-2E9C-101B-9397-08002B2CF9AE}" pid="4" name="ContentTypeId">
    <vt:lpwstr>0x0101008724517B7AB06045951371457F81FC20</vt:lpwstr>
  </property>
  <property fmtid="{D5CDD505-2E9C-101B-9397-08002B2CF9AE}" pid="5" name="HiddenSlides">
    <vt:i4>0</vt:i4>
  </property>
  <property fmtid="{D5CDD505-2E9C-101B-9397-08002B2CF9AE}" pid="6" name="HyperlinksChanged">
    <vt:bool>0</vt:bool>
  </property>
  <property fmtid="{D5CDD505-2E9C-101B-9397-08002B2CF9AE}" pid="7" name="LinksUpToDate">
    <vt:bool>0</vt:bool>
  </property>
  <property fmtid="{D5CDD505-2E9C-101B-9397-08002B2CF9AE}" pid="8" name="MMClips">
    <vt:i4>0</vt:i4>
  </property>
  <property fmtid="{D5CDD505-2E9C-101B-9397-08002B2CF9AE}" pid="9" name="Notes">
    <vt:i4>55</vt:i4>
  </property>
  <property fmtid="{D5CDD505-2E9C-101B-9397-08002B2CF9AE}" pid="10" name="PresentationFormat">
    <vt:lpwstr>On-screen Show (16:9)</vt:lpwstr>
  </property>
  <property fmtid="{D5CDD505-2E9C-101B-9397-08002B2CF9AE}" pid="11" name="ScaleCrop">
    <vt:bool>0</vt:bool>
  </property>
  <property fmtid="{D5CDD505-2E9C-101B-9397-08002B2CF9AE}" pid="12" name="ShareDoc">
    <vt:bool>0</vt:bool>
  </property>
  <property fmtid="{D5CDD505-2E9C-101B-9397-08002B2CF9AE}" pid="13" name="Slides">
    <vt:i4>68</vt:i4>
  </property>
</Properties>
</file>