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3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ja-JP" sz="4400">
                <a:solidFill>
                  <a:srgbClr val="000000"/>
                </a:solidFill>
                <a:latin typeface="Calibri"/>
              </a:rPr>
              <a:t>タイトルテキストの書式を編集するにはクリックします。マスタ タイトルの書式設定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5/6/14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32AE5EB2-DB6F-4903-B50D-528308FF2AF8}" type="slidenum">
              <a:rPr lang="en-US" sz="1200">
                <a:solidFill>
                  <a:srgbClr val="8b8b8b"/>
                </a:solidFill>
                <a:latin typeface="Calibri"/>
              </a:rPr>
              <a:t>&lt;番号&gt;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ja-JP"/>
              <a:t>アウトラインテキストの書式を編集するにはクリックします。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ja-JP"/>
              <a:t>2</a:t>
            </a:r>
            <a:r>
              <a:rPr lang="ja-JP"/>
              <a:t>レベル目のアウトライン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ja-JP"/>
              <a:t>3</a:t>
            </a:r>
            <a:r>
              <a:rPr lang="ja-JP"/>
              <a:t>レベル目のアウトライン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ja-JP"/>
              <a:t>4</a:t>
            </a:r>
            <a:r>
              <a:rPr lang="ja-JP"/>
              <a:t>レベル目のアウトライン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ja-JP"/>
              <a:t>5</a:t>
            </a:r>
            <a:r>
              <a:rPr lang="ja-JP"/>
              <a:t>レベル目のアウトライン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ja-JP"/>
              <a:t>6</a:t>
            </a:r>
            <a:r>
              <a:rPr lang="ja-JP"/>
              <a:t>レベル目のアウトライン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ja-JP"/>
              <a:t>7</a:t>
            </a:r>
            <a:r>
              <a:rPr lang="ja-JP"/>
              <a:t>レベル目のアウトライン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1691640" y="548640"/>
            <a:ext cx="1728000" cy="115164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text vertically aligned to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</a:rPr>
              <a:t>top”,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word-wrapping disabled</a:t>
            </a:r>
            <a:endParaRPr/>
          </a:p>
        </p:txBody>
      </p:sp>
      <p:sp>
        <p:nvSpPr>
          <p:cNvPr id="40" name="CustomShape 2"/>
          <p:cNvSpPr/>
          <p:nvPr/>
        </p:nvSpPr>
        <p:spPr>
          <a:xfrm>
            <a:off x="1691640" y="1989000"/>
            <a:ext cx="1728000" cy="115164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wrap="none" lIns="90000" rIns="90000" tIns="45000" bIns="45000" anchorCtr="1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text vertically aligned to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</a:rPr>
              <a:t>top&amp;center”,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word-wrapping disabled</a:t>
            </a:r>
            <a:endParaRPr/>
          </a:p>
        </p:txBody>
      </p:sp>
      <p:pic>
        <p:nvPicPr>
          <p:cNvPr id="41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292000" y="836640"/>
            <a:ext cx="571320" cy="571320"/>
          </a:xfrm>
          <a:prstGeom prst="rect">
            <a:avLst/>
          </a:prstGeom>
          <a:ln w="9360">
            <a:noFill/>
          </a:ln>
        </p:spPr>
      </p:pic>
      <p:pic>
        <p:nvPicPr>
          <p:cNvPr id="42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296680" y="2277000"/>
            <a:ext cx="571320" cy="571320"/>
          </a:xfrm>
          <a:prstGeom prst="rect">
            <a:avLst/>
          </a:prstGeom>
          <a:ln w="9360">
            <a:noFill/>
          </a:ln>
        </p:spPr>
      </p:pic>
      <p:sp>
        <p:nvSpPr>
          <p:cNvPr id="43" name="CustomShape 3"/>
          <p:cNvSpPr/>
          <p:nvPr/>
        </p:nvSpPr>
        <p:spPr>
          <a:xfrm>
            <a:off x="4572000" y="836640"/>
            <a:ext cx="575640" cy="57564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44" name="CustomShape 4"/>
          <p:cNvSpPr/>
          <p:nvPr/>
        </p:nvSpPr>
        <p:spPr>
          <a:xfrm>
            <a:off x="4576680" y="2277000"/>
            <a:ext cx="575640" cy="57564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