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1" r:id="rId2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3A01"/>
    <a:srgbClr val="FE4106"/>
    <a:srgbClr val="FE5F06"/>
    <a:srgbClr val="FB8809"/>
    <a:srgbClr val="AE8102"/>
    <a:srgbClr val="FACE2E"/>
    <a:srgbClr val="F6FB2D"/>
    <a:srgbClr val="ACFD1B"/>
    <a:srgbClr val="46FD1B"/>
    <a:srgbClr val="19FF8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5EF45782-D0EC-468D-8A48-EF5FB325B30D}" type="datetimeFigureOut">
              <a:rPr lang="th-TH" smtClean="0"/>
              <a:pPr/>
              <a:t>15/03/55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5C465AF4-E96C-4380-95A4-63549997F284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FACC5-74C0-4B6C-8111-B4C509A29BD1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B884E-4639-46A2-B3EF-9E59DC125C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FACC5-74C0-4B6C-8111-B4C509A29BD1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B884E-4639-46A2-B3EF-9E59DC125C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FACC5-74C0-4B6C-8111-B4C509A29BD1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B884E-4639-46A2-B3EF-9E59DC125C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FACC5-74C0-4B6C-8111-B4C509A29BD1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B884E-4639-46A2-B3EF-9E59DC125C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FACC5-74C0-4B6C-8111-B4C509A29BD1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B884E-4639-46A2-B3EF-9E59DC125C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FACC5-74C0-4B6C-8111-B4C509A29BD1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B884E-4639-46A2-B3EF-9E59DC125C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FACC5-74C0-4B6C-8111-B4C509A29BD1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B884E-4639-46A2-B3EF-9E59DC125C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FACC5-74C0-4B6C-8111-B4C509A29BD1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B884E-4639-46A2-B3EF-9E59DC125C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FACC5-74C0-4B6C-8111-B4C509A29BD1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B884E-4639-46A2-B3EF-9E59DC125C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FACC5-74C0-4B6C-8111-B4C509A29BD1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B884E-4639-46A2-B3EF-9E59DC125C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FACC5-74C0-4B6C-8111-B4C509A29BD1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B884E-4639-46A2-B3EF-9E59DC125C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FACC5-74C0-4B6C-8111-B4C509A29BD1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B884E-4639-46A2-B3EF-9E59DC125C4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Arrow Connector 5"/>
          <p:cNvCxnSpPr/>
          <p:nvPr/>
        </p:nvCxnSpPr>
        <p:spPr>
          <a:xfrm flipH="1">
            <a:off x="4800600" y="2362200"/>
            <a:ext cx="22098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5562602" y="4925291"/>
            <a:ext cx="1371598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1572490" y="2438400"/>
            <a:ext cx="27432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371600" y="3810000"/>
            <a:ext cx="294409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5181600" y="4239490"/>
            <a:ext cx="18288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1676400" y="4191000"/>
            <a:ext cx="1371600" cy="1295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4659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VENTRICULAR SYSTEM &amp; SUBARACHNOID SPACES</dc:title>
  <dc:creator>hp</dc:creator>
  <cp:lastModifiedBy>ConanKung</cp:lastModifiedBy>
  <cp:revision>181</cp:revision>
  <dcterms:created xsi:type="dcterms:W3CDTF">2011-02-02T14:16:38Z</dcterms:created>
  <dcterms:modified xsi:type="dcterms:W3CDTF">2012-03-15T09:46:45Z</dcterms:modified>
</cp:coreProperties>
</file>